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3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3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3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4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notesSlides/notesSlide1.xml" ContentType="application/vnd.openxmlformats-officedocument.presentationml.notesSlide+xml"/>
  <Override PartName="/ppt/charts/chart35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drawings/drawing1.xml" ContentType="application/vnd.openxmlformats-officedocument.drawingml.chartshapes+xml"/>
  <Override PartName="/ppt/charts/chart36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7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8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9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40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41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9" r:id="rId3"/>
    <p:sldId id="25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91" r:id="rId14"/>
    <p:sldId id="298" r:id="rId15"/>
    <p:sldId id="292" r:id="rId16"/>
    <p:sldId id="261" r:id="rId17"/>
    <p:sldId id="279" r:id="rId18"/>
    <p:sldId id="280" r:id="rId19"/>
    <p:sldId id="281" r:id="rId20"/>
    <p:sldId id="294" r:id="rId21"/>
    <p:sldId id="288" r:id="rId22"/>
    <p:sldId id="297" r:id="rId23"/>
    <p:sldId id="295" r:id="rId24"/>
    <p:sldId id="296" r:id="rId25"/>
    <p:sldId id="286" r:id="rId26"/>
    <p:sldId id="287" r:id="rId27"/>
    <p:sldId id="265" r:id="rId28"/>
    <p:sldId id="268" r:id="rId29"/>
  </p:sldIdLst>
  <p:sldSz cx="12192000" cy="6858000"/>
  <p:notesSz cx="6805613" cy="99441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6E44"/>
    <a:srgbClr val="2F5B97"/>
    <a:srgbClr val="BF9000"/>
    <a:srgbClr val="70AD47"/>
    <a:srgbClr val="2F4B97"/>
    <a:srgbClr val="CCECFF"/>
    <a:srgbClr val="396F2E"/>
    <a:srgbClr val="50ACBA"/>
    <a:srgbClr val="20321C"/>
    <a:srgbClr val="397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48" autoAdjust="0"/>
    <p:restoredTop sz="91090" autoAdjust="0"/>
  </p:normalViewPr>
  <p:slideViewPr>
    <p:cSldViewPr snapToGrid="0" snapToObjects="1">
      <p:cViewPr>
        <p:scale>
          <a:sx n="110" d="100"/>
          <a:sy n="110" d="100"/>
        </p:scale>
        <p:origin x="8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chartUserShapes" Target="../drawings/drawing1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chartUserShapes" Target="../drawings/drawing2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_rev1.xlsm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2C85C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FC-6148-9078-5445DC2988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69519D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FC-6148-9078-5445DC2988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96E44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FC-6148-9078-5445DC2988F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39702F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FC-6148-9078-5445DC298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018252271"/>
        <c:axId val="1018253919"/>
      </c:barChart>
      <c:catAx>
        <c:axId val="1018252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20321C"/>
                </a:solidFill>
                <a:latin typeface="Gilroy Bold" pitchFamily="2" charset="77"/>
                <a:ea typeface="+mn-ea"/>
                <a:cs typeface="+mn-cs"/>
              </a:defRPr>
            </a:pPr>
            <a:endParaRPr lang="pt-PT"/>
          </a:p>
        </c:txPr>
        <c:crossAx val="1018253919"/>
        <c:crosses val="autoZero"/>
        <c:auto val="1"/>
        <c:lblAlgn val="ctr"/>
        <c:lblOffset val="100"/>
        <c:noMultiLvlLbl val="0"/>
      </c:catAx>
      <c:valAx>
        <c:axId val="1018253919"/>
        <c:scaling>
          <c:orientation val="minMax"/>
          <c:max val="18"/>
        </c:scaling>
        <c:delete val="0"/>
        <c:axPos val="r"/>
        <c:numFmt formatCode="General" sourceLinked="1"/>
        <c:majorTickMark val="cross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0321C"/>
                </a:solidFill>
                <a:latin typeface="Gilroy" pitchFamily="2" charset="77"/>
                <a:ea typeface="+mn-ea"/>
                <a:cs typeface="+mn-cs"/>
              </a:defRPr>
            </a:pPr>
            <a:endParaRPr lang="pt-PT"/>
          </a:p>
        </c:txPr>
        <c:crossAx val="1018252271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96960341238641"/>
          <c:y val="5.7072285706231747E-2"/>
          <c:w val="0.80518931532909521"/>
          <c:h val="0.68940175416592964"/>
        </c:manualLayout>
      </c:layout>
      <c:areaChart>
        <c:grouping val="standard"/>
        <c:varyColors val="0"/>
        <c:ser>
          <c:idx val="0"/>
          <c:order val="0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capacidades'!$AK$421:$AK$432</c:f>
              <c:numCache>
                <c:formatCode>#,##0</c:formatCode>
                <c:ptCount val="12"/>
                <c:pt idx="0">
                  <c:v>1609930000</c:v>
                </c:pt>
                <c:pt idx="1">
                  <c:v>2270520000</c:v>
                </c:pt>
                <c:pt idx="2">
                  <c:v>2316930000</c:v>
                </c:pt>
                <c:pt idx="3">
                  <c:v>2441880000</c:v>
                </c:pt>
                <c:pt idx="4">
                  <c:v>2495430000</c:v>
                </c:pt>
                <c:pt idx="5">
                  <c:v>2441880000</c:v>
                </c:pt>
                <c:pt idx="6">
                  <c:v>2527560000</c:v>
                </c:pt>
                <c:pt idx="7">
                  <c:v>2527560000</c:v>
                </c:pt>
                <c:pt idx="8">
                  <c:v>2159850000</c:v>
                </c:pt>
                <c:pt idx="9">
                  <c:v>2359770000</c:v>
                </c:pt>
                <c:pt idx="10">
                  <c:v>910350000</c:v>
                </c:pt>
                <c:pt idx="11">
                  <c:v>2413320000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09-4A7B-9EA9-A6F5232C927A}"/>
            </c:ext>
          </c:extLst>
        </c:ser>
        <c:ser>
          <c:idx val="5"/>
          <c:order val="1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3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capacidades'!$AL$421:$AL$432</c:f>
              <c:numCache>
                <c:formatCode>#,##0</c:formatCode>
                <c:ptCount val="12"/>
                <c:pt idx="0">
                  <c:v>61016031</c:v>
                </c:pt>
                <c:pt idx="1">
                  <c:v>186492042</c:v>
                </c:pt>
                <c:pt idx="2">
                  <c:v>64880028</c:v>
                </c:pt>
                <c:pt idx="3">
                  <c:v>44320017</c:v>
                </c:pt>
                <c:pt idx="4">
                  <c:v>158478673</c:v>
                </c:pt>
                <c:pt idx="5">
                  <c:v>344584555</c:v>
                </c:pt>
                <c:pt idx="6">
                  <c:v>731401501</c:v>
                </c:pt>
                <c:pt idx="7">
                  <c:v>118602628</c:v>
                </c:pt>
                <c:pt idx="8">
                  <c:v>371320466</c:v>
                </c:pt>
                <c:pt idx="9">
                  <c:v>76623031</c:v>
                </c:pt>
                <c:pt idx="10">
                  <c:v>128881610</c:v>
                </c:pt>
                <c:pt idx="11">
                  <c:v>325938383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09-4A7B-9EA9-A6F5232C927A}"/>
            </c:ext>
          </c:extLst>
        </c:ser>
        <c:ser>
          <c:idx val="1"/>
          <c:order val="2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3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capacidades'!$AR$421:$AR$430</c:f>
              <c:numCache>
                <c:formatCode>#,##0</c:formatCode>
                <c:ptCount val="10"/>
                <c:pt idx="0">
                  <c:v>-22481227</c:v>
                </c:pt>
                <c:pt idx="1">
                  <c:v>-94229111</c:v>
                </c:pt>
                <c:pt idx="2">
                  <c:v>-39157364</c:v>
                </c:pt>
                <c:pt idx="3">
                  <c:v>-90704597</c:v>
                </c:pt>
                <c:pt idx="4">
                  <c:v>-35823930</c:v>
                </c:pt>
                <c:pt idx="5">
                  <c:v>-272042727</c:v>
                </c:pt>
                <c:pt idx="6">
                  <c:v>-225667449</c:v>
                </c:pt>
                <c:pt idx="7">
                  <c:v>-685933406</c:v>
                </c:pt>
                <c:pt idx="8">
                  <c:v>-143938820</c:v>
                </c:pt>
                <c:pt idx="9">
                  <c:v>-546681280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09-4A7B-9EA9-A6F5232C927A}"/>
            </c:ext>
          </c:extLst>
        </c:ser>
        <c:ser>
          <c:idx val="4"/>
          <c:order val="6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capacidades'!$AQ$421:$AQ$432</c:f>
              <c:numCache>
                <c:formatCode>#,##0</c:formatCode>
                <c:ptCount val="12"/>
                <c:pt idx="0">
                  <c:v>-452000000</c:v>
                </c:pt>
                <c:pt idx="1">
                  <c:v>-636000000</c:v>
                </c:pt>
                <c:pt idx="2">
                  <c:v>-649000000</c:v>
                </c:pt>
                <c:pt idx="3">
                  <c:v>-684000000</c:v>
                </c:pt>
                <c:pt idx="4">
                  <c:v>-699000000</c:v>
                </c:pt>
                <c:pt idx="5">
                  <c:v>-684000000</c:v>
                </c:pt>
                <c:pt idx="6">
                  <c:v>-708000000</c:v>
                </c:pt>
                <c:pt idx="7">
                  <c:v>-708000000</c:v>
                </c:pt>
                <c:pt idx="8">
                  <c:v>-513000000</c:v>
                </c:pt>
                <c:pt idx="9">
                  <c:v>-661000000</c:v>
                </c:pt>
                <c:pt idx="10">
                  <c:v>-255000000</c:v>
                </c:pt>
                <c:pt idx="11">
                  <c:v>-676000000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09-4A7B-9EA9-A6F5232C9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786840"/>
        <c:axId val="340787824"/>
      </c:areaChart>
      <c:barChart>
        <c:barDir val="col"/>
        <c:grouping val="clustered"/>
        <c:varyColors val="0"/>
        <c:ser>
          <c:idx val="2"/>
          <c:order val="3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capacidades'!$AM$421:$AM$432</c:f>
              <c:numCache>
                <c:formatCode>#,##0</c:formatCode>
                <c:ptCount val="12"/>
                <c:pt idx="0">
                  <c:v>55183987</c:v>
                </c:pt>
                <c:pt idx="1">
                  <c:v>156636524</c:v>
                </c:pt>
                <c:pt idx="2">
                  <c:v>47549968</c:v>
                </c:pt>
                <c:pt idx="3">
                  <c:v>36558318</c:v>
                </c:pt>
                <c:pt idx="4">
                  <c:v>149766148</c:v>
                </c:pt>
                <c:pt idx="5">
                  <c:v>305953344</c:v>
                </c:pt>
                <c:pt idx="6">
                  <c:v>695271462</c:v>
                </c:pt>
                <c:pt idx="7">
                  <c:v>105504631</c:v>
                </c:pt>
                <c:pt idx="8">
                  <c:v>334758584</c:v>
                </c:pt>
                <c:pt idx="9">
                  <c:v>74418841</c:v>
                </c:pt>
                <c:pt idx="10">
                  <c:v>107318742</c:v>
                </c:pt>
                <c:pt idx="11">
                  <c:v>322130025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09-4A7B-9EA9-A6F5232C927A}"/>
            </c:ext>
          </c:extLst>
        </c:ser>
        <c:ser>
          <c:idx val="6"/>
          <c:order val="5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capacidades'!$AS$421:$AS$432</c:f>
              <c:numCache>
                <c:formatCode>#,##0</c:formatCode>
                <c:ptCount val="12"/>
                <c:pt idx="0">
                  <c:v>-21533002</c:v>
                </c:pt>
                <c:pt idx="1">
                  <c:v>-92200531</c:v>
                </c:pt>
                <c:pt idx="2">
                  <c:v>-31444196</c:v>
                </c:pt>
                <c:pt idx="3">
                  <c:v>-88701781</c:v>
                </c:pt>
                <c:pt idx="4">
                  <c:v>-35048263</c:v>
                </c:pt>
                <c:pt idx="5">
                  <c:v>-223049669</c:v>
                </c:pt>
                <c:pt idx="6">
                  <c:v>-207585892</c:v>
                </c:pt>
                <c:pt idx="7">
                  <c:v>-667200792</c:v>
                </c:pt>
                <c:pt idx="8">
                  <c:v>-70618320</c:v>
                </c:pt>
                <c:pt idx="9">
                  <c:v>-526015931</c:v>
                </c:pt>
                <c:pt idx="10">
                  <c:v>-20305137</c:v>
                </c:pt>
                <c:pt idx="11">
                  <c:v>-350543865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D09-4A7B-9EA9-A6F5232C9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40786840"/>
        <c:axId val="340787824"/>
      </c:barChart>
      <c:lineChart>
        <c:grouping val="standard"/>
        <c:varyColors val="0"/>
        <c:ser>
          <c:idx val="3"/>
          <c:order val="4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capacidades'!$AN$421:$AN$432</c:f>
              <c:numCache>
                <c:formatCode>#,##0</c:formatCode>
                <c:ptCount val="12"/>
                <c:pt idx="0">
                  <c:v>0</c:v>
                </c:pt>
                <c:pt idx="1">
                  <c:v>110070652</c:v>
                </c:pt>
                <c:pt idx="2">
                  <c:v>0</c:v>
                </c:pt>
                <c:pt idx="3">
                  <c:v>0</c:v>
                </c:pt>
                <c:pt idx="4">
                  <c:v>194213836</c:v>
                </c:pt>
                <c:pt idx="5">
                  <c:v>524671991</c:v>
                </c:pt>
                <c:pt idx="6">
                  <c:v>407468805</c:v>
                </c:pt>
                <c:pt idx="7">
                  <c:v>30798170</c:v>
                </c:pt>
                <c:pt idx="8">
                  <c:v>211618977</c:v>
                </c:pt>
                <c:pt idx="9">
                  <c:v>91655459</c:v>
                </c:pt>
                <c:pt idx="10">
                  <c:v>133952326</c:v>
                </c:pt>
                <c:pt idx="11">
                  <c:v>287408581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D09-4A7B-9EA9-A6F5232C927A}"/>
            </c:ext>
          </c:extLst>
        </c:ser>
        <c:ser>
          <c:idx val="7"/>
          <c:order val="7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capacidades'!$AT$421</c:f>
              <c:numCache>
                <c:formatCode>#,##0</c:formatCode>
                <c:ptCount val="1"/>
                <c:pt idx="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D09-4A7B-9EA9-A6F5232C9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786840"/>
        <c:axId val="340787824"/>
      </c:lineChart>
      <c:catAx>
        <c:axId val="340786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7824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340787824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6840"/>
        <c:crosses val="autoZero"/>
        <c:crossBetween val="between"/>
        <c:majorUnit val="1000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3.4028461868458565E-2"/>
          <c:y val="0.82492780172017577"/>
          <c:w val="0.9399138681233915"/>
          <c:h val="0.141946986097158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240"/>
      <c:depthPercent val="100"/>
      <c:rAngAx val="0"/>
      <c:perspective val="1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305555555555555"/>
          <c:y val="0.15972222222222221"/>
          <c:w val="0.76388888888888884"/>
          <c:h val="0.7268518518518517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1EB-41AA-99E8-DFB8128485AF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1EB-41AA-99E8-DFB8128485AF}"/>
              </c:ext>
            </c:extLst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1EB-41AA-99E8-DFB8128485AF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1EB-41AA-99E8-DFB8128485AF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1EB-41AA-99E8-DFB8128485AF}"/>
              </c:ext>
            </c:extLst>
          </c:dPt>
          <c:dPt>
            <c:idx val="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1EB-41AA-99E8-DFB8128485A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1EB-41AA-99E8-DFB8128485AF}"/>
              </c:ext>
            </c:extLst>
          </c:dPt>
          <c:dLbls>
            <c:dLbl>
              <c:idx val="0"/>
              <c:layout>
                <c:manualLayout>
                  <c:x val="-7.8408638180513024E-2"/>
                  <c:y val="-1.88366476426165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1EB-41AA-99E8-DFB8128485AF}"/>
                </c:ext>
              </c:extLst>
            </c:dLbl>
            <c:dLbl>
              <c:idx val="1"/>
              <c:layout>
                <c:manualLayout>
                  <c:x val="-0.11432492610031633"/>
                  <c:y val="0.1408870448205106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1EB-41AA-99E8-DFB8128485AF}"/>
                </c:ext>
              </c:extLst>
            </c:dLbl>
            <c:dLbl>
              <c:idx val="2"/>
              <c:layout>
                <c:manualLayout>
                  <c:x val="0.11675134084234194"/>
                  <c:y val="1.27007529210099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/>
                  </a:pPr>
                  <a:endParaRPr lang="pt-P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315800167745145"/>
                      <c:h val="0.1768249040046996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1EB-41AA-99E8-DFB8128485AF}"/>
                </c:ext>
              </c:extLst>
            </c:dLbl>
            <c:dLbl>
              <c:idx val="3"/>
              <c:layout>
                <c:manualLayout>
                  <c:x val="1.2859946692948969E-7"/>
                  <c:y val="8.90285814831947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/>
                  </a:pPr>
                  <a:endParaRPr lang="pt-P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679255954348212"/>
                      <c:h val="0.1990745286793941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1EB-41AA-99E8-DFB8128485AF}"/>
                </c:ext>
              </c:extLst>
            </c:dLbl>
            <c:dLbl>
              <c:idx val="4"/>
              <c:layout>
                <c:manualLayout>
                  <c:x val="9.6022531147466603E-2"/>
                  <c:y val="8.82704778862018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1EB-41AA-99E8-DFB8128485AF}"/>
                </c:ext>
              </c:extLst>
            </c:dLbl>
            <c:dLbl>
              <c:idx val="5"/>
              <c:layout>
                <c:manualLayout>
                  <c:x val="1.5632335493600425E-2"/>
                  <c:y val="5.90261026246558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1EB-41AA-99E8-DFB8128485AF}"/>
                </c:ext>
              </c:extLst>
            </c:dLbl>
            <c:dLbl>
              <c:idx val="6"/>
              <c:layout>
                <c:manualLayout>
                  <c:x val="-1.7183139929790776E-2"/>
                  <c:y val="-4.47145716775994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1EB-41AA-99E8-DFB8128485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pt-P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CSSG_Navios_Cisternas!$K$23:$K$26</c:f>
              <c:strCache>
                <c:ptCount val="4"/>
                <c:pt idx="0">
                  <c:v>Nigéria</c:v>
                </c:pt>
                <c:pt idx="1">
                  <c:v>E.U.A.</c:v>
                </c:pt>
                <c:pt idx="2">
                  <c:v>Rússia</c:v>
                </c:pt>
                <c:pt idx="3">
                  <c:v>Trin &amp; Tob</c:v>
                </c:pt>
              </c:strCache>
            </c:strRef>
          </c:cat>
          <c:val>
            <c:numRef>
              <c:f>CSSG_Navios_Cisternas!$L$23:$L$26</c:f>
              <c:numCache>
                <c:formatCode>#,##0</c:formatCode>
                <c:ptCount val="4"/>
                <c:pt idx="0">
                  <c:v>22731</c:v>
                </c:pt>
                <c:pt idx="1">
                  <c:v>21908</c:v>
                </c:pt>
                <c:pt idx="2">
                  <c:v>4365</c:v>
                </c:pt>
                <c:pt idx="3">
                  <c:v>2583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1EB-41AA-99E8-DFB8128485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  <a:scene3d>
      <a:camera prst="orthographicFront"/>
      <a:lightRig rig="threePt" dir="t"/>
    </a:scene3d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t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b="1" dirty="0">
                <a:solidFill>
                  <a:schemeClr val="tx1"/>
                </a:solidFill>
              </a:rPr>
              <a:t>Energia descarregada: 2023 </a:t>
            </a:r>
            <a:r>
              <a:rPr lang="pt-PT" b="1" dirty="0" err="1">
                <a:solidFill>
                  <a:schemeClr val="tx1"/>
                </a:solidFill>
              </a:rPr>
              <a:t>vs</a:t>
            </a:r>
            <a:r>
              <a:rPr lang="pt-PT" b="1" dirty="0">
                <a:solidFill>
                  <a:schemeClr val="tx1"/>
                </a:solidFill>
              </a:rPr>
              <a:t> 2022</a:t>
            </a:r>
          </a:p>
        </c:rich>
      </c:tx>
      <c:layout>
        <c:manualLayout>
          <c:xMode val="edge"/>
          <c:yMode val="edge"/>
          <c:x val="0.30894446463693204"/>
          <c:y val="2.07428487803858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9.6388979523273882E-2"/>
          <c:y val="0.15720266212255615"/>
          <c:w val="0.87903859734909817"/>
          <c:h val="0.647519394901759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Navios!$AX$27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Navios!$AT$28:$AT$42</c15:sqref>
                  </c15:fullRef>
                </c:ext>
              </c:extLst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Navios!$AX$28:$AX$40</c15:sqref>
                  </c15:fullRef>
                </c:ext>
              </c:extLst>
              <c:f>Navios!$AX$28:$AX$39</c:f>
              <c:numCache>
                <c:formatCode>#,##0</c:formatCode>
                <c:ptCount val="12"/>
                <c:pt idx="0">
                  <c:v>2912518035</c:v>
                </c:pt>
                <c:pt idx="1">
                  <c:v>3852280584</c:v>
                </c:pt>
                <c:pt idx="2">
                  <c:v>3619985528</c:v>
                </c:pt>
                <c:pt idx="3">
                  <c:v>4812747608</c:v>
                </c:pt>
                <c:pt idx="4">
                  <c:v>5143228864</c:v>
                </c:pt>
                <c:pt idx="5">
                  <c:v>4901852899</c:v>
                </c:pt>
                <c:pt idx="6">
                  <c:v>4469740020</c:v>
                </c:pt>
                <c:pt idx="7">
                  <c:v>6354421771</c:v>
                </c:pt>
                <c:pt idx="8">
                  <c:v>2972486075</c:v>
                </c:pt>
                <c:pt idx="9">
                  <c:v>5444283006</c:v>
                </c:pt>
                <c:pt idx="10">
                  <c:v>2679379773</c:v>
                </c:pt>
                <c:pt idx="11">
                  <c:v>4423980678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5B-40CD-9C78-0DFEA7AFCB93}"/>
            </c:ext>
          </c:extLst>
        </c:ser>
        <c:ser>
          <c:idx val="0"/>
          <c:order val="1"/>
          <c:tx>
            <c:strRef>
              <c:f>Navios!$AW$27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Navios!$AT$28:$AT$42</c15:sqref>
                  </c15:fullRef>
                </c:ext>
              </c:extLst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Navios!$AW$28:$AW$40</c15:sqref>
                  </c15:fullRef>
                </c:ext>
              </c:extLst>
              <c:f>Navios!$AW$28:$AW$39</c:f>
              <c:numCache>
                <c:formatCode>#,##0</c:formatCode>
                <c:ptCount val="12"/>
                <c:pt idx="0">
                  <c:v>6703500654</c:v>
                </c:pt>
                <c:pt idx="1">
                  <c:v>5896224675</c:v>
                </c:pt>
                <c:pt idx="2">
                  <c:v>4955474175</c:v>
                </c:pt>
                <c:pt idx="3">
                  <c:v>5041046200</c:v>
                </c:pt>
                <c:pt idx="4">
                  <c:v>6825805553</c:v>
                </c:pt>
                <c:pt idx="5">
                  <c:v>5986788561</c:v>
                </c:pt>
                <c:pt idx="6">
                  <c:v>4550447613</c:v>
                </c:pt>
                <c:pt idx="7">
                  <c:v>6778327910</c:v>
                </c:pt>
                <c:pt idx="8">
                  <c:v>3184266111</c:v>
                </c:pt>
                <c:pt idx="9">
                  <c:v>3992818122</c:v>
                </c:pt>
                <c:pt idx="10">
                  <c:v>4506962242</c:v>
                </c:pt>
                <c:pt idx="11">
                  <c:v>4910171125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5B-40CD-9C78-0DFEA7AFC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7"/>
        <c:axId val="1016548912"/>
        <c:axId val="1016549240"/>
      </c:barChart>
      <c:catAx>
        <c:axId val="101654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9240"/>
        <c:crosses val="autoZero"/>
        <c:auto val="1"/>
        <c:lblAlgn val="ctr"/>
        <c:lblOffset val="100"/>
        <c:noMultiLvlLbl val="0"/>
      </c:catAx>
      <c:valAx>
        <c:axId val="1016549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891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1133220933724783E-2"/>
                <c:y val="4.276554766347325E-2"/>
              </c:manualLayout>
            </c:layout>
            <c:tx>
              <c:rich>
                <a:bodyPr rot="0" spcFirstLastPara="1" vertOverflow="ellipsis" wrap="square" anchor="ctr" anchorCtr="0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 dirty="0"/>
                    <a:t>G</a:t>
                  </a:r>
                  <a:r>
                    <a:rPr lang="en-US" sz="1200" dirty="0" smtClean="0"/>
                    <a:t>Wh</a:t>
                  </a:r>
                  <a:endParaRPr lang="en-US" sz="1200" dirty="0"/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0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Energia </a:t>
            </a:r>
            <a:r>
              <a:rPr lang="en-US" b="1" dirty="0" err="1" smtClean="0">
                <a:solidFill>
                  <a:schemeClr val="tx1"/>
                </a:solidFill>
              </a:rPr>
              <a:t>carregada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b="1" dirty="0">
                <a:solidFill>
                  <a:schemeClr val="tx1"/>
                </a:solidFill>
              </a:rPr>
              <a:t>2023 vs 2022</a:t>
            </a:r>
          </a:p>
        </c:rich>
      </c:tx>
      <c:layout>
        <c:manualLayout>
          <c:xMode val="edge"/>
          <c:yMode val="edge"/>
          <c:x val="0.35016115663706759"/>
          <c:y val="2.6442357244581501E-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6560112168231059"/>
          <c:y val="0.15275874695929614"/>
          <c:w val="0.81267056996975262"/>
          <c:h val="0.63819888440797157"/>
        </c:manualLayout>
      </c:layout>
      <c:barChart>
        <c:barDir val="col"/>
        <c:grouping val="clustered"/>
        <c:varyColors val="0"/>
        <c:ser>
          <c:idx val="1"/>
          <c:order val="0"/>
          <c:tx>
            <c:v>2023</c:v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cisternas!$V$67:$V$78</c:f>
              <c:numCache>
                <c:formatCode>General</c:formatCode>
                <c:ptCount val="12"/>
                <c:pt idx="0">
                  <c:v>170973575</c:v>
                </c:pt>
                <c:pt idx="1">
                  <c:v>154620168</c:v>
                </c:pt>
                <c:pt idx="2">
                  <c:v>163468707</c:v>
                </c:pt>
                <c:pt idx="3">
                  <c:v>124540609</c:v>
                </c:pt>
                <c:pt idx="4">
                  <c:v>146287294</c:v>
                </c:pt>
                <c:pt idx="5">
                  <c:v>150137549</c:v>
                </c:pt>
                <c:pt idx="6">
                  <c:v>164937585</c:v>
                </c:pt>
                <c:pt idx="7">
                  <c:v>217908922</c:v>
                </c:pt>
                <c:pt idx="8">
                  <c:v>196290473</c:v>
                </c:pt>
                <c:pt idx="9">
                  <c:v>151608273</c:v>
                </c:pt>
                <c:pt idx="10">
                  <c:v>174154289</c:v>
                </c:pt>
                <c:pt idx="11">
                  <c:v>184910072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1B-4D3E-88DE-C5BF9B919DAA}"/>
            </c:ext>
          </c:extLst>
        </c:ser>
        <c:ser>
          <c:idx val="0"/>
          <c:order val="1"/>
          <c:tx>
            <c:v>2022</c:v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cisternas!$V$51:$V$62</c:f>
              <c:numCache>
                <c:formatCode>General</c:formatCode>
                <c:ptCount val="12"/>
                <c:pt idx="0">
                  <c:v>209581489</c:v>
                </c:pt>
                <c:pt idx="1">
                  <c:v>182628231</c:v>
                </c:pt>
                <c:pt idx="2">
                  <c:v>196607550</c:v>
                </c:pt>
                <c:pt idx="3">
                  <c:v>163223542</c:v>
                </c:pt>
                <c:pt idx="4">
                  <c:v>141631248</c:v>
                </c:pt>
                <c:pt idx="5">
                  <c:v>136662685</c:v>
                </c:pt>
                <c:pt idx="6">
                  <c:v>137339949</c:v>
                </c:pt>
                <c:pt idx="7">
                  <c:v>190192108</c:v>
                </c:pt>
                <c:pt idx="8">
                  <c:v>166447105</c:v>
                </c:pt>
                <c:pt idx="9">
                  <c:v>119340236</c:v>
                </c:pt>
                <c:pt idx="10">
                  <c:v>141755309</c:v>
                </c:pt>
                <c:pt idx="11">
                  <c:v>151710589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1B-4D3E-88DE-C5BF9B919D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46038016"/>
        <c:axId val="846038344"/>
      </c:barChart>
      <c:catAx>
        <c:axId val="84603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344"/>
        <c:crosses val="autoZero"/>
        <c:auto val="1"/>
        <c:lblAlgn val="ctr"/>
        <c:lblOffset val="100"/>
        <c:noMultiLvlLbl val="0"/>
      </c:catAx>
      <c:valAx>
        <c:axId val="84603834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016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.10594160256601293"/>
                <c:y val="4.928806395399729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 dirty="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590110004010191"/>
          <c:y val="0.92267490931042384"/>
          <c:w val="0.31990535248348906"/>
          <c:h val="5.70432044102722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6669552773671"/>
          <c:y val="0.1486650620150877"/>
          <c:w val="0.32724966028115493"/>
          <c:h val="0.6590774693113412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1E-4168-A3AF-9F50BB5C755E}"/>
              </c:ext>
            </c:extLst>
          </c:dPt>
          <c:dPt>
            <c:idx val="1"/>
            <c:bubble3D val="0"/>
            <c:spPr>
              <a:solidFill>
                <a:srgbClr val="37788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11E-4168-A3AF-9F50BB5C755E}"/>
              </c:ext>
            </c:extLst>
          </c:dPt>
          <c:cat>
            <c:strRef>
              <c:f>CSSG_Navios_Cisternas!$L$36:$L$37</c:f>
              <c:strCache>
                <c:ptCount val="2"/>
                <c:pt idx="0">
                  <c:v>Continente</c:v>
                </c:pt>
                <c:pt idx="1">
                  <c:v>Madeira</c:v>
                </c:pt>
              </c:strCache>
            </c:strRef>
          </c:cat>
          <c:val>
            <c:numRef>
              <c:f>CSSG_Navios_Cisternas!$R$36:$R$37</c:f>
              <c:numCache>
                <c:formatCode>General</c:formatCode>
                <c:ptCount val="2"/>
                <c:pt idx="0">
                  <c:v>0.83642255346727157</c:v>
                </c:pt>
                <c:pt idx="1">
                  <c:v>0.16357744653272846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1E-4168-A3AF-9F50BB5C75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55429476295774"/>
          <c:y val="0.11450802612282927"/>
          <c:w val="0.81709966453316973"/>
          <c:h val="0.65888205509308817"/>
        </c:manualLayout>
      </c:layout>
      <c:areaChart>
        <c:grouping val="standard"/>
        <c:varyColors val="0"/>
        <c:ser>
          <c:idx val="0"/>
          <c:order val="0"/>
          <c:tx>
            <c:strRef>
              <c:f>'ArmC_Utilização de Capacidades'!$K$66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'ArmC_Utilização de Capacidades'!$B$127:$B$138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'ArmC_Utilização de Capacidades'!$K$127:$K$138</c:f>
              <c:numCache>
                <c:formatCode>#,##0</c:formatCode>
                <c:ptCount val="12"/>
                <c:pt idx="0">
                  <c:v>89094000000</c:v>
                </c:pt>
                <c:pt idx="1">
                  <c:v>80472000000</c:v>
                </c:pt>
                <c:pt idx="2">
                  <c:v>89094000000</c:v>
                </c:pt>
                <c:pt idx="3">
                  <c:v>86220000000</c:v>
                </c:pt>
                <c:pt idx="4">
                  <c:v>89094000000</c:v>
                </c:pt>
                <c:pt idx="5">
                  <c:v>86220000000</c:v>
                </c:pt>
                <c:pt idx="6">
                  <c:v>89094000000</c:v>
                </c:pt>
                <c:pt idx="7">
                  <c:v>89094000000</c:v>
                </c:pt>
                <c:pt idx="8">
                  <c:v>86220000000</c:v>
                </c:pt>
                <c:pt idx="9">
                  <c:v>89094000000</c:v>
                </c:pt>
                <c:pt idx="10">
                  <c:v>86220000000</c:v>
                </c:pt>
                <c:pt idx="11">
                  <c:v>89094000000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8F-4064-933E-097C0230F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  <c:extLst>
          <c:ext xmlns:c15="http://schemas.microsoft.com/office/drawing/2012/chart" uri="{02D57815-91ED-43cb-92C2-25804820EDAC}">
            <c15:filteredAreaSeries>
              <c15:ser>
                <c:idx val="5"/>
                <c:order val="5"/>
                <c:tx>
                  <c:v>Scontr</c:v>
                </c:tx>
                <c:spPr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  <a:effectLst/>
                </c:spPr>
                <c:cat>
                  <c:strRef>
                    <c:extLst>
                      <c:ext uri="{02D57815-91ED-43cb-92C2-25804820EDAC}">
                        <c15:formulaRef>
                          <c15:sqref>'ArmC_Utilização de Capacidades'!$B$127:$B$138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  <c:pt idx="8">
                        <c:v>Set</c:v>
                      </c:pt>
                      <c:pt idx="9">
                        <c:v>Out</c:v>
                      </c:pt>
                      <c:pt idx="10">
                        <c:v>Nov</c:v>
                      </c:pt>
                      <c:pt idx="11">
                        <c:v>Dez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'ArmC_Utilização de Capacidades'!$L$89:$L$100</c15:sqref>
                        </c15:formulaRef>
                      </c:ext>
                    </c:extLst>
                    <c:numCache>
                      <c:formatCode>#,##0</c:formatCode>
                      <c:ptCount val="12"/>
                      <c:pt idx="0">
                        <c:v>12675098384</c:v>
                      </c:pt>
                      <c:pt idx="1">
                        <c:v>15846229789</c:v>
                      </c:pt>
                      <c:pt idx="2">
                        <c:v>17294613798</c:v>
                      </c:pt>
                      <c:pt idx="3">
                        <c:v>7910116891</c:v>
                      </c:pt>
                      <c:pt idx="4">
                        <c:v>7998746886</c:v>
                      </c:pt>
                      <c:pt idx="5">
                        <c:v>8692097753</c:v>
                      </c:pt>
                      <c:pt idx="6">
                        <c:v>8966616643</c:v>
                      </c:pt>
                      <c:pt idx="7">
                        <c:v>9856126798</c:v>
                      </c:pt>
                      <c:pt idx="8">
                        <c:v>14132819526</c:v>
                      </c:pt>
                      <c:pt idx="9">
                        <c:v>12325978177</c:v>
                      </c:pt>
                      <c:pt idx="10">
                        <c:v>12537041204</c:v>
                      </c:pt>
                      <c:pt idx="11">
                        <c:v>12598623941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A98F-4064-933E-097C0230F21D}"/>
                  </c:ext>
                </c:extLst>
              </c15:ser>
            </c15:filteredAreaSeries>
          </c:ext>
        </c:extLst>
      </c:areaChart>
      <c:areaChart>
        <c:grouping val="stacked"/>
        <c:varyColors val="0"/>
        <c:ser>
          <c:idx val="1"/>
          <c:order val="1"/>
          <c:tx>
            <c:strRef>
              <c:f>'ArmC_Utilização de Capacidades'!$L$66</c:f>
              <c:strCache>
                <c:ptCount val="1"/>
                <c:pt idx="0">
                  <c:v>Arm Com</c:v>
                </c:pt>
              </c:strCache>
            </c:strRef>
          </c:tx>
          <c:spPr>
            <a:solidFill>
              <a:srgbClr val="95B3D7">
                <a:alpha val="80000"/>
              </a:srgbClr>
            </a:solidFill>
            <a:ln>
              <a:noFill/>
            </a:ln>
            <a:effectLst/>
          </c:spPr>
          <c:cat>
            <c:strRef>
              <c:f>'ArmC_Utilização de Capacidades'!$B$127:$B$138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'ArmC_Utilização de Capacidades'!$L$127:$L$138</c:f>
              <c:numCache>
                <c:formatCode>#,##0</c:formatCode>
                <c:ptCount val="12"/>
                <c:pt idx="0">
                  <c:v>39686851872</c:v>
                </c:pt>
                <c:pt idx="1">
                  <c:v>21687823112</c:v>
                </c:pt>
                <c:pt idx="2">
                  <c:v>21064493417</c:v>
                </c:pt>
                <c:pt idx="3">
                  <c:v>17507162880</c:v>
                </c:pt>
                <c:pt idx="4">
                  <c:v>17765187968</c:v>
                </c:pt>
                <c:pt idx="5">
                  <c:v>15557210400</c:v>
                </c:pt>
                <c:pt idx="6">
                  <c:v>14672960368</c:v>
                </c:pt>
                <c:pt idx="7">
                  <c:v>19692904912</c:v>
                </c:pt>
                <c:pt idx="8">
                  <c:v>25429928352</c:v>
                </c:pt>
                <c:pt idx="9">
                  <c:v>17535747540</c:v>
                </c:pt>
                <c:pt idx="10">
                  <c:v>38180177888</c:v>
                </c:pt>
                <c:pt idx="11">
                  <c:v>24906133056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8F-4064-933E-097C0230F21D}"/>
            </c:ext>
          </c:extLst>
        </c:ser>
        <c:ser>
          <c:idx val="4"/>
          <c:order val="2"/>
          <c:tx>
            <c:strRef>
              <c:f>'ArmC_Utilização de Capacidades'!$R$66</c:f>
              <c:strCache>
                <c:ptCount val="1"/>
                <c:pt idx="0">
                  <c:v>Arm Op</c:v>
                </c:pt>
              </c:strCache>
            </c:strRef>
          </c:tx>
          <c:spPr>
            <a:solidFill>
              <a:schemeClr val="tx2">
                <a:alpha val="50000"/>
              </a:schemeClr>
            </a:solidFill>
            <a:ln>
              <a:noFill/>
            </a:ln>
            <a:effectLst/>
          </c:spPr>
          <c:cat>
            <c:strRef>
              <c:f>'ArmC_Utilização de Capacidades'!$B$127:$B$138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'ArmC_Utilização de Capacidades'!$R$127:$R$138</c:f>
              <c:numCache>
                <c:formatCode>#,##0</c:formatCode>
                <c:ptCount val="12"/>
                <c:pt idx="0">
                  <c:v>28931899000</c:v>
                </c:pt>
                <c:pt idx="1">
                  <c:v>30755477300</c:v>
                </c:pt>
                <c:pt idx="2">
                  <c:v>29981937525</c:v>
                </c:pt>
                <c:pt idx="3">
                  <c:v>35374937525</c:v>
                </c:pt>
                <c:pt idx="4">
                  <c:v>41008046888</c:v>
                </c:pt>
                <c:pt idx="5">
                  <c:v>38465039320</c:v>
                </c:pt>
                <c:pt idx="6">
                  <c:v>37630031625</c:v>
                </c:pt>
                <c:pt idx="7">
                  <c:v>44548883625</c:v>
                </c:pt>
                <c:pt idx="8">
                  <c:v>29549769000</c:v>
                </c:pt>
                <c:pt idx="9">
                  <c:v>38777780120</c:v>
                </c:pt>
                <c:pt idx="10">
                  <c:v>25795696296</c:v>
                </c:pt>
                <c:pt idx="11">
                  <c:v>31528159100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2-A98F-4064-933E-097C0230F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503200"/>
        <c:axId val="793504840"/>
      </c:areaChart>
      <c:barChart>
        <c:barDir val="col"/>
        <c:grouping val="clustered"/>
        <c:varyColors val="0"/>
        <c:ser>
          <c:idx val="2"/>
          <c:order val="3"/>
          <c:tx>
            <c:strRef>
              <c:f>'ArmC_Utilização de Capacidades'!$G$66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'ArmC_Utilização de Capacidades'!$B$127:$B$134</c:f>
              <c:strCache>
                <c:ptCount val="8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</c:strCache>
            </c:strRef>
          </c:cat>
          <c:val>
            <c:numRef>
              <c:f>'ArmC_Utilização de Capacidades'!$N$127:$N$138</c:f>
              <c:numCache>
                <c:formatCode>#,##0</c:formatCode>
                <c:ptCount val="12"/>
                <c:pt idx="0">
                  <c:v>65649086581</c:v>
                </c:pt>
                <c:pt idx="1">
                  <c:v>38969525537</c:v>
                </c:pt>
                <c:pt idx="2">
                  <c:v>44416465799</c:v>
                </c:pt>
                <c:pt idx="3">
                  <c:v>47794504520</c:v>
                </c:pt>
                <c:pt idx="4">
                  <c:v>55453673652</c:v>
                </c:pt>
                <c:pt idx="5">
                  <c:v>44759902496</c:v>
                </c:pt>
                <c:pt idx="6">
                  <c:v>39356952626</c:v>
                </c:pt>
                <c:pt idx="7">
                  <c:v>51803372240</c:v>
                </c:pt>
                <c:pt idx="8">
                  <c:v>54723154970</c:v>
                </c:pt>
                <c:pt idx="9">
                  <c:v>45402163474</c:v>
                </c:pt>
                <c:pt idx="10">
                  <c:v>65126686815</c:v>
                </c:pt>
                <c:pt idx="11">
                  <c:v>47550480101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8F-4064-933E-097C0230F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69403056"/>
        <c:axId val="569404040"/>
        <c:extLst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v>Sutli</c:v>
                </c:tx>
                <c:spPr>
                  <a:solidFill>
                    <a:schemeClr val="accent3">
                      <a:lumMod val="60000"/>
                      <a:lumOff val="40000"/>
                      <a:alpha val="80000"/>
                    </a:schemeClr>
                  </a:solidFill>
                  <a:ln>
                    <a:solidFill>
                      <a:srgbClr val="339933"/>
                    </a:solidFill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'ArmC_Utilização de Capacidades'!$B$127:$B$134</c15:sqref>
                        </c15:formulaRef>
                      </c:ext>
                    </c:extLst>
                    <c:strCache>
                      <c:ptCount val="8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'ArmC_Utilização de Capacidades'!$N$89:$N$100</c15:sqref>
                        </c15:formulaRef>
                      </c:ext>
                    </c:extLst>
                    <c:numCache>
                      <c:formatCode>#,##0</c:formatCode>
                      <c:ptCount val="12"/>
                      <c:pt idx="0">
                        <c:v>50379662767</c:v>
                      </c:pt>
                      <c:pt idx="1">
                        <c:v>40680418392</c:v>
                      </c:pt>
                      <c:pt idx="2">
                        <c:v>41403814056</c:v>
                      </c:pt>
                      <c:pt idx="3">
                        <c:v>43493383314</c:v>
                      </c:pt>
                      <c:pt idx="4">
                        <c:v>65121361133</c:v>
                      </c:pt>
                      <c:pt idx="5">
                        <c:v>63357584745</c:v>
                      </c:pt>
                      <c:pt idx="6">
                        <c:v>71179555612</c:v>
                      </c:pt>
                      <c:pt idx="7">
                        <c:v>56704077337</c:v>
                      </c:pt>
                      <c:pt idx="8">
                        <c:v>40437073091</c:v>
                      </c:pt>
                      <c:pt idx="9">
                        <c:v>50895566096</c:v>
                      </c:pt>
                      <c:pt idx="10">
                        <c:v>40095348787</c:v>
                      </c:pt>
                      <c:pt idx="11">
                        <c:v>48606503121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A98F-4064-933E-097C0230F21D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4"/>
          <c:tx>
            <c:strRef>
              <c:f>'ArmC_Utilização de Capacidades'!$P$66</c:f>
              <c:strCache>
                <c:ptCount val="1"/>
                <c:pt idx="0">
                  <c:v>Exist. Fisica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'ArmC_Utilização de Capacidades'!$B$127:$B$138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'ArmC_Utilização de Capacidades'!$P$127:$P$138</c:f>
              <c:numCache>
                <c:formatCode>#,##0</c:formatCode>
                <c:ptCount val="12"/>
                <c:pt idx="0">
                  <c:v>60461094187</c:v>
                </c:pt>
                <c:pt idx="1">
                  <c:v>33025424536</c:v>
                </c:pt>
                <c:pt idx="2">
                  <c:v>39140384485</c:v>
                </c:pt>
                <c:pt idx="3">
                  <c:v>43174174133</c:v>
                </c:pt>
                <c:pt idx="4">
                  <c:v>51150817607</c:v>
                </c:pt>
                <c:pt idx="5">
                  <c:v>45543611048</c:v>
                </c:pt>
                <c:pt idx="6">
                  <c:v>40311037940</c:v>
                </c:pt>
                <c:pt idx="7">
                  <c:v>49205212205</c:v>
                </c:pt>
                <c:pt idx="8">
                  <c:v>49943237035</c:v>
                </c:pt>
                <c:pt idx="9">
                  <c:v>42009629068</c:v>
                </c:pt>
                <c:pt idx="10">
                  <c:v>61762248326</c:v>
                </c:pt>
                <c:pt idx="11">
                  <c:v>43755780803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98F-4064-933E-097C0230F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>
          <c:ext xmlns:c15="http://schemas.microsoft.com/office/drawing/2012/chart" uri="{02D57815-91ED-43cb-92C2-25804820EDAC}">
            <c15:filteredLineSeries>
              <c15:ser>
                <c:idx val="7"/>
                <c:order val="7"/>
                <c:tx>
                  <c:v>Sfis</c:v>
                </c:tx>
                <c:spPr>
                  <a:ln w="28575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'ArmC_Utilização de Capacidades'!$B$127:$B$138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  <c:pt idx="8">
                        <c:v>Set</c:v>
                      </c:pt>
                      <c:pt idx="9">
                        <c:v>Out</c:v>
                      </c:pt>
                      <c:pt idx="10">
                        <c:v>Nov</c:v>
                      </c:pt>
                      <c:pt idx="11">
                        <c:v>Dez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'ArmC_Utilização de Capacidades'!$P$89:$P$100</c15:sqref>
                        </c15:formulaRef>
                      </c:ext>
                    </c:extLst>
                    <c:numCache>
                      <c:formatCode>#,##0</c:formatCode>
                      <c:ptCount val="12"/>
                      <c:pt idx="0">
                        <c:v>52583888449</c:v>
                      </c:pt>
                      <c:pt idx="1">
                        <c:v>40380694647</c:v>
                      </c:pt>
                      <c:pt idx="2">
                        <c:v>38593706678</c:v>
                      </c:pt>
                      <c:pt idx="3">
                        <c:v>40042442068</c:v>
                      </c:pt>
                      <c:pt idx="4">
                        <c:v>60541980719</c:v>
                      </c:pt>
                      <c:pt idx="5">
                        <c:v>58405062459</c:v>
                      </c:pt>
                      <c:pt idx="6">
                        <c:v>65881915793</c:v>
                      </c:pt>
                      <c:pt idx="7">
                        <c:v>53059739155</c:v>
                      </c:pt>
                      <c:pt idx="8">
                        <c:v>38977574938</c:v>
                      </c:pt>
                      <c:pt idx="9">
                        <c:v>51026734787</c:v>
                      </c:pt>
                      <c:pt idx="10">
                        <c:v>38425043463</c:v>
                      </c:pt>
                      <c:pt idx="11">
                        <c:v>47328601837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7-A98F-4064-933E-097C0230F21D}"/>
                  </c:ext>
                </c:extLst>
              </c15:ser>
            </c15:filteredLineSeries>
          </c:ext>
        </c:extLst>
      </c:lineChart>
      <c:catAx>
        <c:axId val="569403056"/>
        <c:scaling>
          <c:orientation val="minMax"/>
        </c:scaling>
        <c:delete val="0"/>
        <c:axPos val="b"/>
        <c:numFmt formatCode="mmm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60000" spcFirstLastPara="1" vertOverflow="ellipsis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1"/>
        <c:lblAlgn val="l"/>
        <c:lblOffset val="100"/>
        <c:noMultiLvlLbl val="1"/>
      </c:cat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b="1">
                    <a:solidFill>
                      <a:schemeClr val="tx2"/>
                    </a:solidFill>
                  </a:rPr>
                  <a:t>TWh</a:t>
                </a:r>
              </a:p>
            </c:rich>
          </c:tx>
          <c:layout>
            <c:manualLayout>
              <c:xMode val="edge"/>
              <c:yMode val="edge"/>
              <c:x val="1.3610887018274051E-2"/>
              <c:y val="0.337594706347929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20000000000"/>
        <c:dispUnits>
          <c:builtInUnit val="billions"/>
        </c:dispUnits>
      </c:valAx>
      <c:valAx>
        <c:axId val="793504840"/>
        <c:scaling>
          <c:orientation val="minMax"/>
        </c:scaling>
        <c:delete val="1"/>
        <c:axPos val="r"/>
        <c:numFmt formatCode="#,##0" sourceLinked="1"/>
        <c:majorTickMark val="out"/>
        <c:minorTickMark val="none"/>
        <c:tickLblPos val="nextTo"/>
        <c:crossAx val="793503200"/>
        <c:crosses val="max"/>
        <c:crossBetween val="between"/>
      </c:valAx>
      <c:catAx>
        <c:axId val="7935032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935048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7603460965891855"/>
          <c:w val="1"/>
          <c:h val="0.110060997107410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>
                <a:solidFill>
                  <a:schemeClr val="tx1"/>
                </a:solidFill>
              </a:rPr>
              <a:t>Existências</a:t>
            </a:r>
            <a:r>
              <a:rPr lang="en-US" b="1" dirty="0">
                <a:solidFill>
                  <a:schemeClr val="tx1"/>
                </a:solidFill>
              </a:rPr>
              <a:t> no TGNL</a:t>
            </a:r>
          </a:p>
        </c:rich>
      </c:tx>
      <c:layout>
        <c:manualLayout>
          <c:xMode val="edge"/>
          <c:yMode val="edge"/>
          <c:x val="0.45624011885732291"/>
          <c:y val="5.89930841784795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3915266187653391E-2"/>
          <c:y val="0.19157088122605365"/>
          <c:w val="0.91817677485225735"/>
          <c:h val="0.631902736295894"/>
        </c:manualLayout>
      </c:layout>
      <c:lineChart>
        <c:grouping val="standard"/>
        <c:varyColors val="0"/>
        <c:ser>
          <c:idx val="0"/>
          <c:order val="0"/>
          <c:tx>
            <c:strRef>
              <c:f>'CSSG_Armazenamento_AS_TGNL (2)'!$AG$3</c:f>
              <c:strCache>
                <c:ptCount val="1"/>
                <c:pt idx="0">
                  <c:v>2022</c:v>
                </c:pt>
              </c:strCache>
            </c:strRef>
          </c:tx>
          <c:spPr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(2)'!$T$5:$T$369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(2)'!$AG$5:$AG$369</c:f>
              <c:numCache>
                <c:formatCode>#,##0</c:formatCode>
                <c:ptCount val="365"/>
                <c:pt idx="0">
                  <c:v>1206158843</c:v>
                </c:pt>
                <c:pt idx="1">
                  <c:v>1083636865</c:v>
                </c:pt>
                <c:pt idx="2">
                  <c:v>2068917475</c:v>
                </c:pt>
                <c:pt idx="3">
                  <c:v>1864047752</c:v>
                </c:pt>
                <c:pt idx="4">
                  <c:v>1668545305</c:v>
                </c:pt>
                <c:pt idx="5">
                  <c:v>1464318679</c:v>
                </c:pt>
                <c:pt idx="6">
                  <c:v>1267865187</c:v>
                </c:pt>
                <c:pt idx="7">
                  <c:v>1103734240</c:v>
                </c:pt>
                <c:pt idx="8">
                  <c:v>969191190</c:v>
                </c:pt>
                <c:pt idx="9">
                  <c:v>1629963838</c:v>
                </c:pt>
                <c:pt idx="10">
                  <c:v>1673834754</c:v>
                </c:pt>
                <c:pt idx="11">
                  <c:v>2239010210</c:v>
                </c:pt>
                <c:pt idx="12">
                  <c:v>2106429749</c:v>
                </c:pt>
                <c:pt idx="13">
                  <c:v>1903756839</c:v>
                </c:pt>
                <c:pt idx="14">
                  <c:v>2598512050</c:v>
                </c:pt>
                <c:pt idx="15">
                  <c:v>2438384238</c:v>
                </c:pt>
                <c:pt idx="16">
                  <c:v>2218345263</c:v>
                </c:pt>
                <c:pt idx="17">
                  <c:v>2027799194</c:v>
                </c:pt>
                <c:pt idx="18">
                  <c:v>1823085251</c:v>
                </c:pt>
                <c:pt idx="19">
                  <c:v>1621127003</c:v>
                </c:pt>
                <c:pt idx="20">
                  <c:v>1417781379</c:v>
                </c:pt>
                <c:pt idx="21">
                  <c:v>1217586340</c:v>
                </c:pt>
                <c:pt idx="22">
                  <c:v>1024904345</c:v>
                </c:pt>
                <c:pt idx="23">
                  <c:v>1686311402</c:v>
                </c:pt>
                <c:pt idx="24">
                  <c:v>1580325792</c:v>
                </c:pt>
                <c:pt idx="25">
                  <c:v>1377831567</c:v>
                </c:pt>
                <c:pt idx="26">
                  <c:v>1175691249</c:v>
                </c:pt>
                <c:pt idx="27">
                  <c:v>976901789</c:v>
                </c:pt>
                <c:pt idx="28">
                  <c:v>791993210</c:v>
                </c:pt>
                <c:pt idx="29">
                  <c:v>1525807441</c:v>
                </c:pt>
                <c:pt idx="30">
                  <c:v>2004753971</c:v>
                </c:pt>
                <c:pt idx="31">
                  <c:v>1980713233</c:v>
                </c:pt>
                <c:pt idx="32">
                  <c:v>1780299963</c:v>
                </c:pt>
                <c:pt idx="33">
                  <c:v>1572243890</c:v>
                </c:pt>
                <c:pt idx="34">
                  <c:v>1371645330</c:v>
                </c:pt>
                <c:pt idx="35">
                  <c:v>1992622973</c:v>
                </c:pt>
                <c:pt idx="36">
                  <c:v>1834078555</c:v>
                </c:pt>
                <c:pt idx="37">
                  <c:v>1628862745</c:v>
                </c:pt>
                <c:pt idx="38">
                  <c:v>1430662339</c:v>
                </c:pt>
                <c:pt idx="39">
                  <c:v>1216917966</c:v>
                </c:pt>
                <c:pt idx="40">
                  <c:v>1012443614</c:v>
                </c:pt>
                <c:pt idx="41">
                  <c:v>1895704600</c:v>
                </c:pt>
                <c:pt idx="42">
                  <c:v>1672095697</c:v>
                </c:pt>
                <c:pt idx="43">
                  <c:v>2574615278</c:v>
                </c:pt>
                <c:pt idx="44">
                  <c:v>2350383842</c:v>
                </c:pt>
                <c:pt idx="45">
                  <c:v>2144357629</c:v>
                </c:pt>
                <c:pt idx="46">
                  <c:v>1939549390</c:v>
                </c:pt>
                <c:pt idx="47">
                  <c:v>1730380056</c:v>
                </c:pt>
                <c:pt idx="48">
                  <c:v>1523903989</c:v>
                </c:pt>
                <c:pt idx="49">
                  <c:v>1333438073</c:v>
                </c:pt>
                <c:pt idx="50">
                  <c:v>1150012438</c:v>
                </c:pt>
                <c:pt idx="51">
                  <c:v>962073563</c:v>
                </c:pt>
                <c:pt idx="52">
                  <c:v>768521947</c:v>
                </c:pt>
                <c:pt idx="53">
                  <c:v>605900298</c:v>
                </c:pt>
                <c:pt idx="54">
                  <c:v>469659817</c:v>
                </c:pt>
                <c:pt idx="55">
                  <c:v>366069782</c:v>
                </c:pt>
                <c:pt idx="56">
                  <c:v>1273589813</c:v>
                </c:pt>
                <c:pt idx="57">
                  <c:v>2008166920</c:v>
                </c:pt>
                <c:pt idx="58">
                  <c:v>2205545527</c:v>
                </c:pt>
                <c:pt idx="59">
                  <c:v>2540931410</c:v>
                </c:pt>
                <c:pt idx="60">
                  <c:v>2335244502</c:v>
                </c:pt>
                <c:pt idx="61">
                  <c:v>2124404750</c:v>
                </c:pt>
                <c:pt idx="62">
                  <c:v>1929687421</c:v>
                </c:pt>
                <c:pt idx="63">
                  <c:v>2515770951</c:v>
                </c:pt>
                <c:pt idx="64">
                  <c:v>2637554890</c:v>
                </c:pt>
                <c:pt idx="65">
                  <c:v>2426021755</c:v>
                </c:pt>
                <c:pt idx="66">
                  <c:v>2230273731</c:v>
                </c:pt>
                <c:pt idx="67">
                  <c:v>2032884815</c:v>
                </c:pt>
                <c:pt idx="68">
                  <c:v>1831533776</c:v>
                </c:pt>
                <c:pt idx="69">
                  <c:v>1640936153</c:v>
                </c:pt>
                <c:pt idx="70">
                  <c:v>1461080690</c:v>
                </c:pt>
                <c:pt idx="71">
                  <c:v>2214721506</c:v>
                </c:pt>
                <c:pt idx="72">
                  <c:v>2119838468</c:v>
                </c:pt>
                <c:pt idx="73">
                  <c:v>1940793231</c:v>
                </c:pt>
                <c:pt idx="74">
                  <c:v>1743772730</c:v>
                </c:pt>
                <c:pt idx="75">
                  <c:v>1554245933</c:v>
                </c:pt>
                <c:pt idx="76">
                  <c:v>1344866367</c:v>
                </c:pt>
                <c:pt idx="77">
                  <c:v>1146128241</c:v>
                </c:pt>
                <c:pt idx="78">
                  <c:v>1367844062</c:v>
                </c:pt>
                <c:pt idx="79">
                  <c:v>1607826690</c:v>
                </c:pt>
                <c:pt idx="80">
                  <c:v>1829289774</c:v>
                </c:pt>
                <c:pt idx="81">
                  <c:v>1631251033</c:v>
                </c:pt>
                <c:pt idx="82">
                  <c:v>1956426433</c:v>
                </c:pt>
                <c:pt idx="83">
                  <c:v>1746438738</c:v>
                </c:pt>
                <c:pt idx="84">
                  <c:v>1568712679</c:v>
                </c:pt>
                <c:pt idx="85">
                  <c:v>2373881815</c:v>
                </c:pt>
                <c:pt idx="86">
                  <c:v>2323141285</c:v>
                </c:pt>
                <c:pt idx="87">
                  <c:v>2126185336</c:v>
                </c:pt>
                <c:pt idx="88">
                  <c:v>1931632959</c:v>
                </c:pt>
                <c:pt idx="89">
                  <c:v>1741743219</c:v>
                </c:pt>
                <c:pt idx="90">
                  <c:v>1543129242</c:v>
                </c:pt>
                <c:pt idx="91">
                  <c:v>1659171828</c:v>
                </c:pt>
                <c:pt idx="92">
                  <c:v>1482813241</c:v>
                </c:pt>
                <c:pt idx="93">
                  <c:v>1280437792</c:v>
                </c:pt>
                <c:pt idx="94">
                  <c:v>1734505735</c:v>
                </c:pt>
                <c:pt idx="95">
                  <c:v>1799664103</c:v>
                </c:pt>
                <c:pt idx="96">
                  <c:v>1609663398</c:v>
                </c:pt>
                <c:pt idx="97">
                  <c:v>1416453025</c:v>
                </c:pt>
                <c:pt idx="98">
                  <c:v>1228101059</c:v>
                </c:pt>
                <c:pt idx="99">
                  <c:v>1039735929</c:v>
                </c:pt>
                <c:pt idx="100">
                  <c:v>879387985</c:v>
                </c:pt>
                <c:pt idx="101">
                  <c:v>685132305</c:v>
                </c:pt>
                <c:pt idx="102">
                  <c:v>1427876582</c:v>
                </c:pt>
                <c:pt idx="103">
                  <c:v>1991228179</c:v>
                </c:pt>
                <c:pt idx="104">
                  <c:v>1906469504</c:v>
                </c:pt>
                <c:pt idx="105">
                  <c:v>1793593784</c:v>
                </c:pt>
                <c:pt idx="106">
                  <c:v>1691879482</c:v>
                </c:pt>
                <c:pt idx="107">
                  <c:v>1558701454</c:v>
                </c:pt>
                <c:pt idx="108">
                  <c:v>1417963686</c:v>
                </c:pt>
                <c:pt idx="109">
                  <c:v>1267478850</c:v>
                </c:pt>
                <c:pt idx="110">
                  <c:v>2074519978</c:v>
                </c:pt>
                <c:pt idx="111">
                  <c:v>1849089732</c:v>
                </c:pt>
                <c:pt idx="112">
                  <c:v>1700947289</c:v>
                </c:pt>
                <c:pt idx="113">
                  <c:v>1545244094</c:v>
                </c:pt>
                <c:pt idx="114">
                  <c:v>1349431897</c:v>
                </c:pt>
                <c:pt idx="115">
                  <c:v>1132233633</c:v>
                </c:pt>
                <c:pt idx="116">
                  <c:v>908937842</c:v>
                </c:pt>
                <c:pt idx="117">
                  <c:v>1695705767</c:v>
                </c:pt>
                <c:pt idx="118">
                  <c:v>1576316233</c:v>
                </c:pt>
                <c:pt idx="119">
                  <c:v>1380092445</c:v>
                </c:pt>
                <c:pt idx="120">
                  <c:v>1216128828</c:v>
                </c:pt>
                <c:pt idx="121">
                  <c:v>1045553672</c:v>
                </c:pt>
                <c:pt idx="122">
                  <c:v>869136755</c:v>
                </c:pt>
                <c:pt idx="123">
                  <c:v>1731570488</c:v>
                </c:pt>
                <c:pt idx="124">
                  <c:v>1967364182</c:v>
                </c:pt>
                <c:pt idx="125">
                  <c:v>2484984640</c:v>
                </c:pt>
                <c:pt idx="126">
                  <c:v>2304174689</c:v>
                </c:pt>
                <c:pt idx="127">
                  <c:v>2139120029</c:v>
                </c:pt>
                <c:pt idx="128">
                  <c:v>2483079060</c:v>
                </c:pt>
                <c:pt idx="129">
                  <c:v>2669990784</c:v>
                </c:pt>
                <c:pt idx="130">
                  <c:v>2474663662</c:v>
                </c:pt>
                <c:pt idx="131">
                  <c:v>2268242759</c:v>
                </c:pt>
                <c:pt idx="132">
                  <c:v>2058504786</c:v>
                </c:pt>
                <c:pt idx="133">
                  <c:v>1872012920</c:v>
                </c:pt>
                <c:pt idx="134">
                  <c:v>1679870126</c:v>
                </c:pt>
                <c:pt idx="135">
                  <c:v>2282220241</c:v>
                </c:pt>
                <c:pt idx="136">
                  <c:v>2123866929</c:v>
                </c:pt>
                <c:pt idx="137">
                  <c:v>1906070795</c:v>
                </c:pt>
                <c:pt idx="138">
                  <c:v>1698082309</c:v>
                </c:pt>
                <c:pt idx="139">
                  <c:v>1494229872</c:v>
                </c:pt>
                <c:pt idx="140">
                  <c:v>1305881380</c:v>
                </c:pt>
                <c:pt idx="141">
                  <c:v>1118004370</c:v>
                </c:pt>
                <c:pt idx="142">
                  <c:v>1885061384</c:v>
                </c:pt>
                <c:pt idx="143">
                  <c:v>1630572225</c:v>
                </c:pt>
                <c:pt idx="144">
                  <c:v>1443625668</c:v>
                </c:pt>
                <c:pt idx="145">
                  <c:v>1700626517</c:v>
                </c:pt>
                <c:pt idx="146">
                  <c:v>1851455256</c:v>
                </c:pt>
                <c:pt idx="147">
                  <c:v>2194566257</c:v>
                </c:pt>
                <c:pt idx="148">
                  <c:v>2620059746</c:v>
                </c:pt>
                <c:pt idx="149">
                  <c:v>2407420189</c:v>
                </c:pt>
                <c:pt idx="150">
                  <c:v>2198518209</c:v>
                </c:pt>
                <c:pt idx="151">
                  <c:v>1998920352</c:v>
                </c:pt>
                <c:pt idx="152">
                  <c:v>2280755053</c:v>
                </c:pt>
                <c:pt idx="153">
                  <c:v>2122125095</c:v>
                </c:pt>
                <c:pt idx="154">
                  <c:v>1936675170</c:v>
                </c:pt>
                <c:pt idx="155">
                  <c:v>1765271175</c:v>
                </c:pt>
                <c:pt idx="156">
                  <c:v>1558293857</c:v>
                </c:pt>
                <c:pt idx="157">
                  <c:v>1341665899</c:v>
                </c:pt>
                <c:pt idx="158">
                  <c:v>1132814585</c:v>
                </c:pt>
                <c:pt idx="159">
                  <c:v>924083280</c:v>
                </c:pt>
                <c:pt idx="160">
                  <c:v>1220980269</c:v>
                </c:pt>
                <c:pt idx="161">
                  <c:v>1521272371</c:v>
                </c:pt>
                <c:pt idx="162">
                  <c:v>1366565133</c:v>
                </c:pt>
                <c:pt idx="163">
                  <c:v>1167862096</c:v>
                </c:pt>
                <c:pt idx="164">
                  <c:v>1862949023</c:v>
                </c:pt>
                <c:pt idx="165">
                  <c:v>1870804639</c:v>
                </c:pt>
                <c:pt idx="166">
                  <c:v>1666124285</c:v>
                </c:pt>
                <c:pt idx="167">
                  <c:v>1474556754</c:v>
                </c:pt>
                <c:pt idx="168">
                  <c:v>1292284186</c:v>
                </c:pt>
                <c:pt idx="169">
                  <c:v>1135374646</c:v>
                </c:pt>
                <c:pt idx="170">
                  <c:v>1790066919</c:v>
                </c:pt>
                <c:pt idx="171">
                  <c:v>2155456273</c:v>
                </c:pt>
                <c:pt idx="172">
                  <c:v>2062920001</c:v>
                </c:pt>
                <c:pt idx="173">
                  <c:v>1851734392</c:v>
                </c:pt>
                <c:pt idx="174">
                  <c:v>2468747971</c:v>
                </c:pt>
                <c:pt idx="175">
                  <c:v>2347943553</c:v>
                </c:pt>
                <c:pt idx="176">
                  <c:v>2195862951</c:v>
                </c:pt>
                <c:pt idx="177">
                  <c:v>2033850656</c:v>
                </c:pt>
                <c:pt idx="178">
                  <c:v>2222344054</c:v>
                </c:pt>
                <c:pt idx="179">
                  <c:v>2580605699</c:v>
                </c:pt>
                <c:pt idx="180">
                  <c:v>2366507918</c:v>
                </c:pt>
                <c:pt idx="181">
                  <c:v>2161831962</c:v>
                </c:pt>
                <c:pt idx="182">
                  <c:v>2454618310</c:v>
                </c:pt>
                <c:pt idx="183">
                  <c:v>2340340419</c:v>
                </c:pt>
                <c:pt idx="184">
                  <c:v>2150468547</c:v>
                </c:pt>
                <c:pt idx="185">
                  <c:v>1956595473</c:v>
                </c:pt>
                <c:pt idx="186">
                  <c:v>2068816665</c:v>
                </c:pt>
                <c:pt idx="187">
                  <c:v>2472839564</c:v>
                </c:pt>
                <c:pt idx="188">
                  <c:v>2287559203</c:v>
                </c:pt>
                <c:pt idx="189">
                  <c:v>2100349161</c:v>
                </c:pt>
                <c:pt idx="190">
                  <c:v>1940953262</c:v>
                </c:pt>
                <c:pt idx="191">
                  <c:v>1757052526</c:v>
                </c:pt>
                <c:pt idx="192">
                  <c:v>2511807149</c:v>
                </c:pt>
                <c:pt idx="193">
                  <c:v>2274027572</c:v>
                </c:pt>
                <c:pt idx="194">
                  <c:v>2058008205</c:v>
                </c:pt>
                <c:pt idx="195">
                  <c:v>1983156476</c:v>
                </c:pt>
                <c:pt idx="196">
                  <c:v>2117472908</c:v>
                </c:pt>
                <c:pt idx="197">
                  <c:v>2484975183</c:v>
                </c:pt>
                <c:pt idx="198">
                  <c:v>2642680690</c:v>
                </c:pt>
                <c:pt idx="199">
                  <c:v>2480557900</c:v>
                </c:pt>
                <c:pt idx="200">
                  <c:v>2261621553</c:v>
                </c:pt>
                <c:pt idx="201">
                  <c:v>2057135444</c:v>
                </c:pt>
                <c:pt idx="202">
                  <c:v>1848711246</c:v>
                </c:pt>
                <c:pt idx="203">
                  <c:v>2557158456</c:v>
                </c:pt>
                <c:pt idx="204">
                  <c:v>2370169561</c:v>
                </c:pt>
                <c:pt idx="205">
                  <c:v>2200030706</c:v>
                </c:pt>
                <c:pt idx="206">
                  <c:v>2018728619</c:v>
                </c:pt>
                <c:pt idx="207">
                  <c:v>1821977617</c:v>
                </c:pt>
                <c:pt idx="208">
                  <c:v>1611489706</c:v>
                </c:pt>
                <c:pt idx="209">
                  <c:v>1398760165</c:v>
                </c:pt>
                <c:pt idx="210">
                  <c:v>1235370299</c:v>
                </c:pt>
                <c:pt idx="211">
                  <c:v>1091842080</c:v>
                </c:pt>
                <c:pt idx="212">
                  <c:v>1575179794</c:v>
                </c:pt>
                <c:pt idx="213">
                  <c:v>1682970313</c:v>
                </c:pt>
                <c:pt idx="214">
                  <c:v>1499999183</c:v>
                </c:pt>
                <c:pt idx="215">
                  <c:v>2130495795</c:v>
                </c:pt>
                <c:pt idx="216">
                  <c:v>2064307595</c:v>
                </c:pt>
                <c:pt idx="217">
                  <c:v>1923670599</c:v>
                </c:pt>
                <c:pt idx="218">
                  <c:v>1781428753</c:v>
                </c:pt>
                <c:pt idx="219">
                  <c:v>1598570159</c:v>
                </c:pt>
                <c:pt idx="220">
                  <c:v>1755749750</c:v>
                </c:pt>
                <c:pt idx="221">
                  <c:v>2100182939</c:v>
                </c:pt>
                <c:pt idx="222">
                  <c:v>1916998820</c:v>
                </c:pt>
                <c:pt idx="223">
                  <c:v>1747983396</c:v>
                </c:pt>
                <c:pt idx="224">
                  <c:v>1606083164</c:v>
                </c:pt>
                <c:pt idx="225">
                  <c:v>1484515229</c:v>
                </c:pt>
                <c:pt idx="226">
                  <c:v>1332751561</c:v>
                </c:pt>
                <c:pt idx="227">
                  <c:v>1182603241</c:v>
                </c:pt>
                <c:pt idx="228">
                  <c:v>1929232634</c:v>
                </c:pt>
                <c:pt idx="229">
                  <c:v>1836022409</c:v>
                </c:pt>
                <c:pt idx="230">
                  <c:v>1688304276</c:v>
                </c:pt>
                <c:pt idx="231">
                  <c:v>1559760908</c:v>
                </c:pt>
                <c:pt idx="232">
                  <c:v>1429477358</c:v>
                </c:pt>
                <c:pt idx="233">
                  <c:v>1282227736</c:v>
                </c:pt>
                <c:pt idx="234">
                  <c:v>2220668715</c:v>
                </c:pt>
                <c:pt idx="235">
                  <c:v>2027675046</c:v>
                </c:pt>
                <c:pt idx="236">
                  <c:v>2461408878</c:v>
                </c:pt>
                <c:pt idx="237">
                  <c:v>2622125277</c:v>
                </c:pt>
                <c:pt idx="238">
                  <c:v>2482805110</c:v>
                </c:pt>
                <c:pt idx="239">
                  <c:v>2323378776</c:v>
                </c:pt>
                <c:pt idx="240">
                  <c:v>2143045084</c:v>
                </c:pt>
                <c:pt idx="241">
                  <c:v>1969064857</c:v>
                </c:pt>
                <c:pt idx="242">
                  <c:v>2063878069</c:v>
                </c:pt>
                <c:pt idx="243">
                  <c:v>2722018004</c:v>
                </c:pt>
                <c:pt idx="244">
                  <c:v>2578230617</c:v>
                </c:pt>
                <c:pt idx="245">
                  <c:v>2433282715</c:v>
                </c:pt>
                <c:pt idx="246">
                  <c:v>2330014809</c:v>
                </c:pt>
                <c:pt idx="247">
                  <c:v>2176597706</c:v>
                </c:pt>
                <c:pt idx="248">
                  <c:v>2001746783</c:v>
                </c:pt>
                <c:pt idx="249">
                  <c:v>2617989155</c:v>
                </c:pt>
                <c:pt idx="250">
                  <c:v>2531669312</c:v>
                </c:pt>
                <c:pt idx="251">
                  <c:v>2359820795</c:v>
                </c:pt>
                <c:pt idx="252">
                  <c:v>2231683842</c:v>
                </c:pt>
                <c:pt idx="253">
                  <c:v>2124112639</c:v>
                </c:pt>
                <c:pt idx="254">
                  <c:v>1966594210</c:v>
                </c:pt>
                <c:pt idx="255">
                  <c:v>1809619098</c:v>
                </c:pt>
                <c:pt idx="256">
                  <c:v>1651625606</c:v>
                </c:pt>
                <c:pt idx="257">
                  <c:v>2454875811</c:v>
                </c:pt>
                <c:pt idx="258">
                  <c:v>2266519437</c:v>
                </c:pt>
                <c:pt idx="259">
                  <c:v>2161200116</c:v>
                </c:pt>
                <c:pt idx="260">
                  <c:v>2064043444</c:v>
                </c:pt>
                <c:pt idx="261">
                  <c:v>1920282623</c:v>
                </c:pt>
                <c:pt idx="262">
                  <c:v>1752633322</c:v>
                </c:pt>
                <c:pt idx="263">
                  <c:v>1588491547</c:v>
                </c:pt>
                <c:pt idx="264">
                  <c:v>1414220052</c:v>
                </c:pt>
                <c:pt idx="265">
                  <c:v>1252602448</c:v>
                </c:pt>
                <c:pt idx="266">
                  <c:v>1152014153</c:v>
                </c:pt>
                <c:pt idx="267">
                  <c:v>1860950648</c:v>
                </c:pt>
                <c:pt idx="268">
                  <c:v>1826731998</c:v>
                </c:pt>
                <c:pt idx="269">
                  <c:v>1678968950</c:v>
                </c:pt>
                <c:pt idx="270">
                  <c:v>1970775962</c:v>
                </c:pt>
                <c:pt idx="271">
                  <c:v>1840705143</c:v>
                </c:pt>
                <c:pt idx="272">
                  <c:v>1692515111</c:v>
                </c:pt>
                <c:pt idx="273">
                  <c:v>2507226261</c:v>
                </c:pt>
                <c:pt idx="274">
                  <c:v>2378178774</c:v>
                </c:pt>
                <c:pt idx="275">
                  <c:v>2228913979</c:v>
                </c:pt>
                <c:pt idx="276">
                  <c:v>2076486698</c:v>
                </c:pt>
                <c:pt idx="277">
                  <c:v>1955085280</c:v>
                </c:pt>
                <c:pt idx="278">
                  <c:v>1821983039</c:v>
                </c:pt>
                <c:pt idx="279">
                  <c:v>1700162490</c:v>
                </c:pt>
                <c:pt idx="280">
                  <c:v>1607756364</c:v>
                </c:pt>
                <c:pt idx="281">
                  <c:v>1498215154</c:v>
                </c:pt>
                <c:pt idx="282">
                  <c:v>1346648400</c:v>
                </c:pt>
                <c:pt idx="283">
                  <c:v>1180205205</c:v>
                </c:pt>
                <c:pt idx="284">
                  <c:v>1043691600</c:v>
                </c:pt>
                <c:pt idx="285">
                  <c:v>901602013</c:v>
                </c:pt>
                <c:pt idx="286">
                  <c:v>1661651753</c:v>
                </c:pt>
                <c:pt idx="287">
                  <c:v>1585865434</c:v>
                </c:pt>
                <c:pt idx="288">
                  <c:v>1511217864</c:v>
                </c:pt>
                <c:pt idx="289">
                  <c:v>2370654335</c:v>
                </c:pt>
                <c:pt idx="290">
                  <c:v>2223307091</c:v>
                </c:pt>
                <c:pt idx="291">
                  <c:v>2128376022</c:v>
                </c:pt>
                <c:pt idx="292">
                  <c:v>2062944805</c:v>
                </c:pt>
                <c:pt idx="293">
                  <c:v>2187922386</c:v>
                </c:pt>
                <c:pt idx="294">
                  <c:v>2239977642</c:v>
                </c:pt>
                <c:pt idx="295">
                  <c:v>2185293122</c:v>
                </c:pt>
                <c:pt idx="296">
                  <c:v>2101166850</c:v>
                </c:pt>
                <c:pt idx="297">
                  <c:v>2023850679</c:v>
                </c:pt>
                <c:pt idx="298">
                  <c:v>2372824834</c:v>
                </c:pt>
                <c:pt idx="299">
                  <c:v>2746802227</c:v>
                </c:pt>
                <c:pt idx="300">
                  <c:v>2682188267</c:v>
                </c:pt>
                <c:pt idx="301">
                  <c:v>2598595110</c:v>
                </c:pt>
                <c:pt idx="302">
                  <c:v>2525431432</c:v>
                </c:pt>
                <c:pt idx="303">
                  <c:v>2419564008</c:v>
                </c:pt>
                <c:pt idx="304">
                  <c:v>2291201732</c:v>
                </c:pt>
                <c:pt idx="305">
                  <c:v>2148290219</c:v>
                </c:pt>
                <c:pt idx="306">
                  <c:v>2007026348</c:v>
                </c:pt>
                <c:pt idx="307">
                  <c:v>1831171376</c:v>
                </c:pt>
                <c:pt idx="308">
                  <c:v>2643328103</c:v>
                </c:pt>
                <c:pt idx="309">
                  <c:v>2631800466</c:v>
                </c:pt>
                <c:pt idx="310">
                  <c:v>2480809786</c:v>
                </c:pt>
                <c:pt idx="311">
                  <c:v>2320742196</c:v>
                </c:pt>
                <c:pt idx="312">
                  <c:v>2141042846</c:v>
                </c:pt>
                <c:pt idx="313">
                  <c:v>1933315247</c:v>
                </c:pt>
                <c:pt idx="314">
                  <c:v>2257105980</c:v>
                </c:pt>
                <c:pt idx="315">
                  <c:v>2619036503</c:v>
                </c:pt>
                <c:pt idx="316">
                  <c:v>2426956700</c:v>
                </c:pt>
                <c:pt idx="317">
                  <c:v>2235131719</c:v>
                </c:pt>
                <c:pt idx="318">
                  <c:v>2036306989</c:v>
                </c:pt>
                <c:pt idx="319">
                  <c:v>1846189792</c:v>
                </c:pt>
                <c:pt idx="320">
                  <c:v>2192596603</c:v>
                </c:pt>
                <c:pt idx="321">
                  <c:v>2404064537</c:v>
                </c:pt>
                <c:pt idx="322">
                  <c:v>2232815994</c:v>
                </c:pt>
                <c:pt idx="323">
                  <c:v>2072412009</c:v>
                </c:pt>
                <c:pt idx="324">
                  <c:v>2677030710</c:v>
                </c:pt>
                <c:pt idx="325">
                  <c:v>2627515675</c:v>
                </c:pt>
                <c:pt idx="326">
                  <c:v>2436478956</c:v>
                </c:pt>
                <c:pt idx="327">
                  <c:v>2236783385</c:v>
                </c:pt>
                <c:pt idx="328">
                  <c:v>2048214807</c:v>
                </c:pt>
                <c:pt idx="329">
                  <c:v>2319863135</c:v>
                </c:pt>
                <c:pt idx="330">
                  <c:v>2243874920</c:v>
                </c:pt>
                <c:pt idx="331">
                  <c:v>2068396278</c:v>
                </c:pt>
                <c:pt idx="332">
                  <c:v>1861776266</c:v>
                </c:pt>
                <c:pt idx="333">
                  <c:v>1655524075</c:v>
                </c:pt>
                <c:pt idx="334">
                  <c:v>2575035499</c:v>
                </c:pt>
                <c:pt idx="335">
                  <c:v>2397074593</c:v>
                </c:pt>
                <c:pt idx="336">
                  <c:v>2258839467</c:v>
                </c:pt>
                <c:pt idx="337">
                  <c:v>2097333905</c:v>
                </c:pt>
                <c:pt idx="338">
                  <c:v>1938009070</c:v>
                </c:pt>
                <c:pt idx="339">
                  <c:v>1793401022</c:v>
                </c:pt>
                <c:pt idx="340">
                  <c:v>1624500286</c:v>
                </c:pt>
                <c:pt idx="341">
                  <c:v>1514760592</c:v>
                </c:pt>
                <c:pt idx="342">
                  <c:v>1373312605</c:v>
                </c:pt>
                <c:pt idx="343">
                  <c:v>1259943914</c:v>
                </c:pt>
                <c:pt idx="344">
                  <c:v>1145172573</c:v>
                </c:pt>
                <c:pt idx="345">
                  <c:v>1069973591</c:v>
                </c:pt>
                <c:pt idx="346">
                  <c:v>949283153</c:v>
                </c:pt>
                <c:pt idx="347">
                  <c:v>846794299</c:v>
                </c:pt>
                <c:pt idx="348">
                  <c:v>683601868</c:v>
                </c:pt>
                <c:pt idx="349">
                  <c:v>494844847</c:v>
                </c:pt>
                <c:pt idx="350">
                  <c:v>1263261168</c:v>
                </c:pt>
                <c:pt idx="351">
                  <c:v>2074266267</c:v>
                </c:pt>
                <c:pt idx="352">
                  <c:v>2089967338</c:v>
                </c:pt>
                <c:pt idx="353">
                  <c:v>1943123742</c:v>
                </c:pt>
                <c:pt idx="354">
                  <c:v>2798152298</c:v>
                </c:pt>
                <c:pt idx="355">
                  <c:v>2615935324</c:v>
                </c:pt>
                <c:pt idx="356">
                  <c:v>2504851826</c:v>
                </c:pt>
                <c:pt idx="357">
                  <c:v>2414801658</c:v>
                </c:pt>
                <c:pt idx="358">
                  <c:v>2358029498</c:v>
                </c:pt>
                <c:pt idx="359">
                  <c:v>2259534198</c:v>
                </c:pt>
                <c:pt idx="360">
                  <c:v>2133924682</c:v>
                </c:pt>
                <c:pt idx="361">
                  <c:v>2052888135</c:v>
                </c:pt>
                <c:pt idx="362">
                  <c:v>2009160121</c:v>
                </c:pt>
                <c:pt idx="363">
                  <c:v>2710746266</c:v>
                </c:pt>
                <c:pt idx="364">
                  <c:v>2768995134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B1B-4ACD-9D05-0B3856B7163E}"/>
            </c:ext>
          </c:extLst>
        </c:ser>
        <c:ser>
          <c:idx val="1"/>
          <c:order val="1"/>
          <c:tx>
            <c:strRef>
              <c:f>'CSSG_Armazenamento_AS_TGNL (2)'!$Y$3</c:f>
              <c:strCache>
                <c:ptCount val="1"/>
                <c:pt idx="0">
                  <c:v>2023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(2)'!$T$5:$T$369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(2)'!$Y$5:$Y$369</c:f>
              <c:numCache>
                <c:formatCode>#,##0</c:formatCode>
                <c:ptCount val="365"/>
                <c:pt idx="0">
                  <c:v>2726160391</c:v>
                </c:pt>
                <c:pt idx="1">
                  <c:v>2649074855</c:v>
                </c:pt>
                <c:pt idx="2">
                  <c:v>2481774611</c:v>
                </c:pt>
                <c:pt idx="3">
                  <c:v>2313365467</c:v>
                </c:pt>
                <c:pt idx="4">
                  <c:v>2144196214</c:v>
                </c:pt>
                <c:pt idx="5">
                  <c:v>2028148418</c:v>
                </c:pt>
                <c:pt idx="6">
                  <c:v>1940930118</c:v>
                </c:pt>
                <c:pt idx="7">
                  <c:v>1855998954</c:v>
                </c:pt>
                <c:pt idx="8">
                  <c:v>1722748162</c:v>
                </c:pt>
                <c:pt idx="9">
                  <c:v>1561117944</c:v>
                </c:pt>
                <c:pt idx="10">
                  <c:v>2177219780</c:v>
                </c:pt>
                <c:pt idx="11">
                  <c:v>2173221053</c:v>
                </c:pt>
                <c:pt idx="12">
                  <c:v>2011083411</c:v>
                </c:pt>
                <c:pt idx="13">
                  <c:v>1883520796</c:v>
                </c:pt>
                <c:pt idx="14">
                  <c:v>1782731705</c:v>
                </c:pt>
                <c:pt idx="15">
                  <c:v>1657023667</c:v>
                </c:pt>
                <c:pt idx="16">
                  <c:v>1507402958</c:v>
                </c:pt>
                <c:pt idx="17">
                  <c:v>1313321172</c:v>
                </c:pt>
                <c:pt idx="18">
                  <c:v>1127317055</c:v>
                </c:pt>
                <c:pt idx="19">
                  <c:v>1925152873</c:v>
                </c:pt>
                <c:pt idx="20">
                  <c:v>1755860970</c:v>
                </c:pt>
                <c:pt idx="21">
                  <c:v>2641508187</c:v>
                </c:pt>
                <c:pt idx="22">
                  <c:v>2553577507</c:v>
                </c:pt>
                <c:pt idx="23">
                  <c:v>2367124529</c:v>
                </c:pt>
                <c:pt idx="24">
                  <c:v>2174258506</c:v>
                </c:pt>
                <c:pt idx="25">
                  <c:v>2008567338</c:v>
                </c:pt>
                <c:pt idx="26">
                  <c:v>1866706793</c:v>
                </c:pt>
                <c:pt idx="27">
                  <c:v>1760455677</c:v>
                </c:pt>
                <c:pt idx="28">
                  <c:v>1641455491</c:v>
                </c:pt>
                <c:pt idx="29">
                  <c:v>1453311538</c:v>
                </c:pt>
                <c:pt idx="30">
                  <c:v>1256758047</c:v>
                </c:pt>
                <c:pt idx="31">
                  <c:v>1068662148</c:v>
                </c:pt>
                <c:pt idx="32">
                  <c:v>880087045</c:v>
                </c:pt>
                <c:pt idx="33">
                  <c:v>699641896</c:v>
                </c:pt>
                <c:pt idx="34">
                  <c:v>602363887</c:v>
                </c:pt>
                <c:pt idx="35">
                  <c:v>503602491</c:v>
                </c:pt>
                <c:pt idx="36">
                  <c:v>1180035951</c:v>
                </c:pt>
                <c:pt idx="37">
                  <c:v>1012310149</c:v>
                </c:pt>
                <c:pt idx="38">
                  <c:v>839555670</c:v>
                </c:pt>
                <c:pt idx="39">
                  <c:v>667722689</c:v>
                </c:pt>
                <c:pt idx="40">
                  <c:v>495435163</c:v>
                </c:pt>
                <c:pt idx="41">
                  <c:v>352456055</c:v>
                </c:pt>
                <c:pt idx="42">
                  <c:v>1298310834</c:v>
                </c:pt>
                <c:pt idx="43">
                  <c:v>1146564003</c:v>
                </c:pt>
                <c:pt idx="44">
                  <c:v>975536196</c:v>
                </c:pt>
                <c:pt idx="45">
                  <c:v>805934146</c:v>
                </c:pt>
                <c:pt idx="46">
                  <c:v>1629546483</c:v>
                </c:pt>
                <c:pt idx="47">
                  <c:v>1458892353</c:v>
                </c:pt>
                <c:pt idx="48">
                  <c:v>1364420062</c:v>
                </c:pt>
                <c:pt idx="49">
                  <c:v>1274071991</c:v>
                </c:pt>
                <c:pt idx="50">
                  <c:v>1943368933</c:v>
                </c:pt>
                <c:pt idx="51">
                  <c:v>1982137564</c:v>
                </c:pt>
                <c:pt idx="52">
                  <c:v>1846542679</c:v>
                </c:pt>
                <c:pt idx="53">
                  <c:v>1749443008</c:v>
                </c:pt>
                <c:pt idx="54">
                  <c:v>1608952898</c:v>
                </c:pt>
                <c:pt idx="55">
                  <c:v>1528974542</c:v>
                </c:pt>
                <c:pt idx="56">
                  <c:v>1469765364</c:v>
                </c:pt>
                <c:pt idx="57">
                  <c:v>1373544913</c:v>
                </c:pt>
                <c:pt idx="58">
                  <c:v>1267545423</c:v>
                </c:pt>
                <c:pt idx="59">
                  <c:v>1896662717</c:v>
                </c:pt>
                <c:pt idx="60">
                  <c:v>1800572608</c:v>
                </c:pt>
                <c:pt idx="61">
                  <c:v>1626114257</c:v>
                </c:pt>
                <c:pt idx="62">
                  <c:v>1495117428</c:v>
                </c:pt>
                <c:pt idx="63">
                  <c:v>1388277812</c:v>
                </c:pt>
                <c:pt idx="64">
                  <c:v>1229774673</c:v>
                </c:pt>
                <c:pt idx="65">
                  <c:v>1074788388</c:v>
                </c:pt>
                <c:pt idx="66">
                  <c:v>959156254</c:v>
                </c:pt>
                <c:pt idx="67">
                  <c:v>847271517</c:v>
                </c:pt>
                <c:pt idx="68">
                  <c:v>745980962</c:v>
                </c:pt>
                <c:pt idx="69">
                  <c:v>672524368</c:v>
                </c:pt>
                <c:pt idx="70">
                  <c:v>586489876</c:v>
                </c:pt>
                <c:pt idx="71">
                  <c:v>490562795</c:v>
                </c:pt>
                <c:pt idx="72">
                  <c:v>812736829</c:v>
                </c:pt>
                <c:pt idx="73">
                  <c:v>1051159308</c:v>
                </c:pt>
                <c:pt idx="74">
                  <c:v>938530343</c:v>
                </c:pt>
                <c:pt idx="75">
                  <c:v>830493929</c:v>
                </c:pt>
                <c:pt idx="76">
                  <c:v>735638253</c:v>
                </c:pt>
                <c:pt idx="77">
                  <c:v>648658559</c:v>
                </c:pt>
                <c:pt idx="78">
                  <c:v>1455534960</c:v>
                </c:pt>
                <c:pt idx="79">
                  <c:v>1252482599</c:v>
                </c:pt>
                <c:pt idx="80">
                  <c:v>1771662273</c:v>
                </c:pt>
                <c:pt idx="81">
                  <c:v>2005726106</c:v>
                </c:pt>
                <c:pt idx="82">
                  <c:v>1910536212</c:v>
                </c:pt>
                <c:pt idx="83">
                  <c:v>1867610338</c:v>
                </c:pt>
                <c:pt idx="84">
                  <c:v>1816617228</c:v>
                </c:pt>
                <c:pt idx="85">
                  <c:v>1680488500</c:v>
                </c:pt>
                <c:pt idx="86">
                  <c:v>1540904798</c:v>
                </c:pt>
                <c:pt idx="87">
                  <c:v>1437614454</c:v>
                </c:pt>
                <c:pt idx="88">
                  <c:v>1333563054</c:v>
                </c:pt>
                <c:pt idx="89">
                  <c:v>1237133087</c:v>
                </c:pt>
                <c:pt idx="90">
                  <c:v>1134541186</c:v>
                </c:pt>
                <c:pt idx="91">
                  <c:v>1014399713</c:v>
                </c:pt>
                <c:pt idx="92">
                  <c:v>864415580</c:v>
                </c:pt>
                <c:pt idx="93">
                  <c:v>1578096802</c:v>
                </c:pt>
                <c:pt idx="94">
                  <c:v>1441577867</c:v>
                </c:pt>
                <c:pt idx="95">
                  <c:v>1307474471</c:v>
                </c:pt>
                <c:pt idx="96">
                  <c:v>1175226156</c:v>
                </c:pt>
                <c:pt idx="97">
                  <c:v>1038480063</c:v>
                </c:pt>
                <c:pt idx="98">
                  <c:v>897535285</c:v>
                </c:pt>
                <c:pt idx="99">
                  <c:v>1734245227</c:v>
                </c:pt>
                <c:pt idx="100">
                  <c:v>1556953188</c:v>
                </c:pt>
                <c:pt idx="101">
                  <c:v>1411000597</c:v>
                </c:pt>
                <c:pt idx="102">
                  <c:v>1251432429</c:v>
                </c:pt>
                <c:pt idx="103">
                  <c:v>1098110399</c:v>
                </c:pt>
                <c:pt idx="104">
                  <c:v>2033185880</c:v>
                </c:pt>
                <c:pt idx="105">
                  <c:v>1936753320</c:v>
                </c:pt>
                <c:pt idx="106">
                  <c:v>1776487325</c:v>
                </c:pt>
                <c:pt idx="107">
                  <c:v>1599320654</c:v>
                </c:pt>
                <c:pt idx="108">
                  <c:v>1414436223</c:v>
                </c:pt>
                <c:pt idx="109">
                  <c:v>1224459617</c:v>
                </c:pt>
                <c:pt idx="110">
                  <c:v>1044497085</c:v>
                </c:pt>
                <c:pt idx="111">
                  <c:v>1822325793</c:v>
                </c:pt>
                <c:pt idx="112">
                  <c:v>1719757929</c:v>
                </c:pt>
                <c:pt idx="113">
                  <c:v>1565655771</c:v>
                </c:pt>
                <c:pt idx="114">
                  <c:v>1409439436</c:v>
                </c:pt>
                <c:pt idx="115">
                  <c:v>1233062112</c:v>
                </c:pt>
                <c:pt idx="116">
                  <c:v>1856492957</c:v>
                </c:pt>
                <c:pt idx="117">
                  <c:v>1838866239</c:v>
                </c:pt>
                <c:pt idx="118">
                  <c:v>1670085951</c:v>
                </c:pt>
                <c:pt idx="119">
                  <c:v>1525858878</c:v>
                </c:pt>
                <c:pt idx="120">
                  <c:v>1377170308</c:v>
                </c:pt>
                <c:pt idx="121">
                  <c:v>1184615839</c:v>
                </c:pt>
                <c:pt idx="122">
                  <c:v>1966515623</c:v>
                </c:pt>
                <c:pt idx="123">
                  <c:v>1748672804</c:v>
                </c:pt>
                <c:pt idx="124">
                  <c:v>1551901472</c:v>
                </c:pt>
                <c:pt idx="125">
                  <c:v>1397321585</c:v>
                </c:pt>
                <c:pt idx="126">
                  <c:v>1263761735</c:v>
                </c:pt>
                <c:pt idx="127">
                  <c:v>1089499667</c:v>
                </c:pt>
                <c:pt idx="128">
                  <c:v>912818156</c:v>
                </c:pt>
                <c:pt idx="129">
                  <c:v>748311881</c:v>
                </c:pt>
                <c:pt idx="130">
                  <c:v>894776395</c:v>
                </c:pt>
                <c:pt idx="131">
                  <c:v>749962192</c:v>
                </c:pt>
                <c:pt idx="132">
                  <c:v>609601345</c:v>
                </c:pt>
                <c:pt idx="133">
                  <c:v>1221118667</c:v>
                </c:pt>
                <c:pt idx="134">
                  <c:v>1422432080</c:v>
                </c:pt>
                <c:pt idx="135">
                  <c:v>1853533476</c:v>
                </c:pt>
                <c:pt idx="136">
                  <c:v>2001779187</c:v>
                </c:pt>
                <c:pt idx="137">
                  <c:v>1839154564</c:v>
                </c:pt>
                <c:pt idx="138">
                  <c:v>1674919122</c:v>
                </c:pt>
                <c:pt idx="139">
                  <c:v>2423086445</c:v>
                </c:pt>
                <c:pt idx="140">
                  <c:v>2326318838</c:v>
                </c:pt>
                <c:pt idx="141">
                  <c:v>2139207474</c:v>
                </c:pt>
                <c:pt idx="142">
                  <c:v>1981843616</c:v>
                </c:pt>
                <c:pt idx="143">
                  <c:v>2632252370</c:v>
                </c:pt>
                <c:pt idx="144">
                  <c:v>2537188927</c:v>
                </c:pt>
                <c:pt idx="145">
                  <c:v>2377490012</c:v>
                </c:pt>
                <c:pt idx="146">
                  <c:v>2205949371</c:v>
                </c:pt>
                <c:pt idx="147">
                  <c:v>2027043948</c:v>
                </c:pt>
                <c:pt idx="148">
                  <c:v>1839394232</c:v>
                </c:pt>
                <c:pt idx="149">
                  <c:v>1660441351</c:v>
                </c:pt>
                <c:pt idx="150">
                  <c:v>1492734925</c:v>
                </c:pt>
                <c:pt idx="151">
                  <c:v>2469381372</c:v>
                </c:pt>
                <c:pt idx="152">
                  <c:v>2284618027</c:v>
                </c:pt>
                <c:pt idx="153">
                  <c:v>2116457336</c:v>
                </c:pt>
                <c:pt idx="154">
                  <c:v>1954437527</c:v>
                </c:pt>
                <c:pt idx="155">
                  <c:v>1774024927</c:v>
                </c:pt>
                <c:pt idx="156">
                  <c:v>1597755021</c:v>
                </c:pt>
                <c:pt idx="157">
                  <c:v>1426863418</c:v>
                </c:pt>
                <c:pt idx="158">
                  <c:v>1280952181</c:v>
                </c:pt>
                <c:pt idx="159">
                  <c:v>1131408382</c:v>
                </c:pt>
                <c:pt idx="160">
                  <c:v>1000901866</c:v>
                </c:pt>
                <c:pt idx="161">
                  <c:v>876275091</c:v>
                </c:pt>
                <c:pt idx="162">
                  <c:v>1707815247</c:v>
                </c:pt>
                <c:pt idx="163">
                  <c:v>1561791286</c:v>
                </c:pt>
                <c:pt idx="164">
                  <c:v>1395723884</c:v>
                </c:pt>
                <c:pt idx="165">
                  <c:v>1217540908</c:v>
                </c:pt>
                <c:pt idx="166">
                  <c:v>1031644616</c:v>
                </c:pt>
                <c:pt idx="167">
                  <c:v>862124605</c:v>
                </c:pt>
                <c:pt idx="168">
                  <c:v>689699173</c:v>
                </c:pt>
                <c:pt idx="169">
                  <c:v>496511176</c:v>
                </c:pt>
                <c:pt idx="170">
                  <c:v>1221392796</c:v>
                </c:pt>
                <c:pt idx="171">
                  <c:v>1842637044</c:v>
                </c:pt>
                <c:pt idx="172">
                  <c:v>1816673341</c:v>
                </c:pt>
                <c:pt idx="173">
                  <c:v>1642913829</c:v>
                </c:pt>
                <c:pt idx="174">
                  <c:v>1483194105</c:v>
                </c:pt>
                <c:pt idx="175">
                  <c:v>2251156258</c:v>
                </c:pt>
                <c:pt idx="176">
                  <c:v>2033893733</c:v>
                </c:pt>
                <c:pt idx="177">
                  <c:v>1851464945</c:v>
                </c:pt>
                <c:pt idx="178">
                  <c:v>1688753142</c:v>
                </c:pt>
                <c:pt idx="179">
                  <c:v>1508781361</c:v>
                </c:pt>
                <c:pt idx="180">
                  <c:v>1326824451</c:v>
                </c:pt>
                <c:pt idx="181">
                  <c:v>1169984552</c:v>
                </c:pt>
                <c:pt idx="182">
                  <c:v>1020416787</c:v>
                </c:pt>
                <c:pt idx="183">
                  <c:v>837889567</c:v>
                </c:pt>
                <c:pt idx="184">
                  <c:v>646991978</c:v>
                </c:pt>
                <c:pt idx="185">
                  <c:v>1435046748</c:v>
                </c:pt>
                <c:pt idx="186">
                  <c:v>1236331623</c:v>
                </c:pt>
                <c:pt idx="187">
                  <c:v>1090535638</c:v>
                </c:pt>
                <c:pt idx="188">
                  <c:v>1014430468</c:v>
                </c:pt>
                <c:pt idx="189">
                  <c:v>939071866</c:v>
                </c:pt>
                <c:pt idx="190">
                  <c:v>841747770</c:v>
                </c:pt>
                <c:pt idx="191">
                  <c:v>684760417</c:v>
                </c:pt>
                <c:pt idx="192">
                  <c:v>491687659</c:v>
                </c:pt>
                <c:pt idx="193">
                  <c:v>1109426326</c:v>
                </c:pt>
                <c:pt idx="194">
                  <c:v>1499660602</c:v>
                </c:pt>
                <c:pt idx="195">
                  <c:v>1581632038</c:v>
                </c:pt>
                <c:pt idx="196">
                  <c:v>1444143771</c:v>
                </c:pt>
                <c:pt idx="197">
                  <c:v>1274676904</c:v>
                </c:pt>
                <c:pt idx="198">
                  <c:v>1089881861</c:v>
                </c:pt>
                <c:pt idx="199">
                  <c:v>1511816964</c:v>
                </c:pt>
                <c:pt idx="200">
                  <c:v>1645941162</c:v>
                </c:pt>
                <c:pt idx="201">
                  <c:v>2134409152</c:v>
                </c:pt>
                <c:pt idx="202">
                  <c:v>2360955304</c:v>
                </c:pt>
                <c:pt idx="203">
                  <c:v>2248607201</c:v>
                </c:pt>
                <c:pt idx="204">
                  <c:v>2052764761</c:v>
                </c:pt>
                <c:pt idx="205">
                  <c:v>1840043314</c:v>
                </c:pt>
                <c:pt idx="206">
                  <c:v>1623984379</c:v>
                </c:pt>
                <c:pt idx="207">
                  <c:v>1388699946</c:v>
                </c:pt>
                <c:pt idx="208">
                  <c:v>1208561715</c:v>
                </c:pt>
                <c:pt idx="209">
                  <c:v>1081942787</c:v>
                </c:pt>
                <c:pt idx="210">
                  <c:v>964922221</c:v>
                </c:pt>
                <c:pt idx="211">
                  <c:v>840072459</c:v>
                </c:pt>
                <c:pt idx="212">
                  <c:v>717577567</c:v>
                </c:pt>
                <c:pt idx="213">
                  <c:v>603551031</c:v>
                </c:pt>
                <c:pt idx="214">
                  <c:v>454053313</c:v>
                </c:pt>
                <c:pt idx="215">
                  <c:v>737341417</c:v>
                </c:pt>
                <c:pt idx="216">
                  <c:v>1074400196</c:v>
                </c:pt>
                <c:pt idx="217">
                  <c:v>2051767804</c:v>
                </c:pt>
                <c:pt idx="218">
                  <c:v>1884620780</c:v>
                </c:pt>
                <c:pt idx="219">
                  <c:v>1694089402</c:v>
                </c:pt>
                <c:pt idx="220">
                  <c:v>1506040464</c:v>
                </c:pt>
                <c:pt idx="221">
                  <c:v>1327910255</c:v>
                </c:pt>
                <c:pt idx="222">
                  <c:v>1134776504</c:v>
                </c:pt>
                <c:pt idx="223">
                  <c:v>1794193522</c:v>
                </c:pt>
                <c:pt idx="224">
                  <c:v>1787395054</c:v>
                </c:pt>
                <c:pt idx="225">
                  <c:v>1641943341</c:v>
                </c:pt>
                <c:pt idx="226">
                  <c:v>1493558492</c:v>
                </c:pt>
                <c:pt idx="227">
                  <c:v>1328010990</c:v>
                </c:pt>
                <c:pt idx="228">
                  <c:v>1144829104</c:v>
                </c:pt>
                <c:pt idx="229">
                  <c:v>962714936</c:v>
                </c:pt>
                <c:pt idx="230">
                  <c:v>1498142849</c:v>
                </c:pt>
                <c:pt idx="231">
                  <c:v>2068831345</c:v>
                </c:pt>
                <c:pt idx="232">
                  <c:v>2143151737</c:v>
                </c:pt>
                <c:pt idx="233">
                  <c:v>1969338574</c:v>
                </c:pt>
                <c:pt idx="234">
                  <c:v>1787106029</c:v>
                </c:pt>
                <c:pt idx="235">
                  <c:v>1604663449</c:v>
                </c:pt>
                <c:pt idx="236">
                  <c:v>1424048778</c:v>
                </c:pt>
                <c:pt idx="237">
                  <c:v>1955750130</c:v>
                </c:pt>
                <c:pt idx="238">
                  <c:v>1988550843</c:v>
                </c:pt>
                <c:pt idx="239">
                  <c:v>1866374880</c:v>
                </c:pt>
                <c:pt idx="240">
                  <c:v>2722455686</c:v>
                </c:pt>
                <c:pt idx="241">
                  <c:v>2497716750</c:v>
                </c:pt>
                <c:pt idx="242">
                  <c:v>2340306983</c:v>
                </c:pt>
                <c:pt idx="243">
                  <c:v>2144431705</c:v>
                </c:pt>
                <c:pt idx="244">
                  <c:v>2011214790</c:v>
                </c:pt>
                <c:pt idx="245">
                  <c:v>1899799539</c:v>
                </c:pt>
                <c:pt idx="246">
                  <c:v>1749166829</c:v>
                </c:pt>
                <c:pt idx="247">
                  <c:v>2499545196</c:v>
                </c:pt>
                <c:pt idx="248">
                  <c:v>2348176940</c:v>
                </c:pt>
                <c:pt idx="249">
                  <c:v>2154762789</c:v>
                </c:pt>
                <c:pt idx="250">
                  <c:v>1974237058</c:v>
                </c:pt>
                <c:pt idx="251">
                  <c:v>1875199178</c:v>
                </c:pt>
                <c:pt idx="252">
                  <c:v>1748480329</c:v>
                </c:pt>
                <c:pt idx="253">
                  <c:v>1556234947</c:v>
                </c:pt>
                <c:pt idx="254">
                  <c:v>1366409144</c:v>
                </c:pt>
                <c:pt idx="255">
                  <c:v>1897293634</c:v>
                </c:pt>
                <c:pt idx="256">
                  <c:v>1912910057</c:v>
                </c:pt>
                <c:pt idx="257">
                  <c:v>1727812248</c:v>
                </c:pt>
                <c:pt idx="258">
                  <c:v>1618995530</c:v>
                </c:pt>
                <c:pt idx="259">
                  <c:v>1515640095</c:v>
                </c:pt>
                <c:pt idx="260">
                  <c:v>1342196178</c:v>
                </c:pt>
                <c:pt idx="261">
                  <c:v>1210768731</c:v>
                </c:pt>
                <c:pt idx="262">
                  <c:v>1082690138</c:v>
                </c:pt>
                <c:pt idx="263">
                  <c:v>2003982164</c:v>
                </c:pt>
                <c:pt idx="264">
                  <c:v>1950200734</c:v>
                </c:pt>
                <c:pt idx="265">
                  <c:v>1828931949</c:v>
                </c:pt>
                <c:pt idx="266">
                  <c:v>1708289815</c:v>
                </c:pt>
                <c:pt idx="267">
                  <c:v>1526831879</c:v>
                </c:pt>
                <c:pt idx="268">
                  <c:v>1330232169</c:v>
                </c:pt>
                <c:pt idx="269">
                  <c:v>1179682848</c:v>
                </c:pt>
                <c:pt idx="270">
                  <c:v>1034657064</c:v>
                </c:pt>
                <c:pt idx="271">
                  <c:v>909385577</c:v>
                </c:pt>
                <c:pt idx="272">
                  <c:v>835077781</c:v>
                </c:pt>
                <c:pt idx="273">
                  <c:v>736031986</c:v>
                </c:pt>
                <c:pt idx="274">
                  <c:v>632498394</c:v>
                </c:pt>
                <c:pt idx="275">
                  <c:v>536442872</c:v>
                </c:pt>
                <c:pt idx="276">
                  <c:v>1352653425</c:v>
                </c:pt>
                <c:pt idx="277">
                  <c:v>1209976058</c:v>
                </c:pt>
                <c:pt idx="278">
                  <c:v>1067684870</c:v>
                </c:pt>
                <c:pt idx="279">
                  <c:v>940821827</c:v>
                </c:pt>
                <c:pt idx="280">
                  <c:v>813313581</c:v>
                </c:pt>
                <c:pt idx="281">
                  <c:v>654420585</c:v>
                </c:pt>
                <c:pt idx="282">
                  <c:v>1229414428</c:v>
                </c:pt>
                <c:pt idx="283">
                  <c:v>1261097847</c:v>
                </c:pt>
                <c:pt idx="284">
                  <c:v>1578423736</c:v>
                </c:pt>
                <c:pt idx="285">
                  <c:v>1468923163</c:v>
                </c:pt>
                <c:pt idx="286">
                  <c:v>1342670935</c:v>
                </c:pt>
                <c:pt idx="287">
                  <c:v>1227838206</c:v>
                </c:pt>
                <c:pt idx="288">
                  <c:v>1076896989</c:v>
                </c:pt>
                <c:pt idx="289">
                  <c:v>947651265</c:v>
                </c:pt>
                <c:pt idx="290">
                  <c:v>846452927</c:v>
                </c:pt>
                <c:pt idx="291">
                  <c:v>734886388</c:v>
                </c:pt>
                <c:pt idx="292">
                  <c:v>614719263</c:v>
                </c:pt>
                <c:pt idx="293">
                  <c:v>1468811087</c:v>
                </c:pt>
                <c:pt idx="294">
                  <c:v>1424337825</c:v>
                </c:pt>
                <c:pt idx="295">
                  <c:v>2367610490</c:v>
                </c:pt>
                <c:pt idx="296">
                  <c:v>2232648793</c:v>
                </c:pt>
                <c:pt idx="297">
                  <c:v>2106122440</c:v>
                </c:pt>
                <c:pt idx="298">
                  <c:v>1984019856</c:v>
                </c:pt>
                <c:pt idx="299">
                  <c:v>1870298524</c:v>
                </c:pt>
                <c:pt idx="300">
                  <c:v>1784558062</c:v>
                </c:pt>
                <c:pt idx="301">
                  <c:v>1692816103</c:v>
                </c:pt>
                <c:pt idx="302">
                  <c:v>2510895556</c:v>
                </c:pt>
                <c:pt idx="303">
                  <c:v>2294691587</c:v>
                </c:pt>
                <c:pt idx="304">
                  <c:v>2195946381</c:v>
                </c:pt>
                <c:pt idx="305">
                  <c:v>2103231940</c:v>
                </c:pt>
                <c:pt idx="306">
                  <c:v>1980432262</c:v>
                </c:pt>
                <c:pt idx="307">
                  <c:v>1901344195</c:v>
                </c:pt>
                <c:pt idx="308">
                  <c:v>1785340877</c:v>
                </c:pt>
                <c:pt idx="309">
                  <c:v>1642162850</c:v>
                </c:pt>
                <c:pt idx="310">
                  <c:v>1471195333</c:v>
                </c:pt>
                <c:pt idx="311">
                  <c:v>2042454155</c:v>
                </c:pt>
                <c:pt idx="312">
                  <c:v>2055547247</c:v>
                </c:pt>
                <c:pt idx="313">
                  <c:v>1909238729</c:v>
                </c:pt>
                <c:pt idx="314">
                  <c:v>2647401088</c:v>
                </c:pt>
                <c:pt idx="315">
                  <c:v>2634604673</c:v>
                </c:pt>
                <c:pt idx="316">
                  <c:v>2528297757</c:v>
                </c:pt>
                <c:pt idx="317">
                  <c:v>2402236608</c:v>
                </c:pt>
                <c:pt idx="318">
                  <c:v>2268458185</c:v>
                </c:pt>
                <c:pt idx="319">
                  <c:v>2132422770</c:v>
                </c:pt>
                <c:pt idx="320">
                  <c:v>2006145808</c:v>
                </c:pt>
                <c:pt idx="321">
                  <c:v>1907798340</c:v>
                </c:pt>
                <c:pt idx="322">
                  <c:v>2501009771</c:v>
                </c:pt>
                <c:pt idx="323">
                  <c:v>2483570831</c:v>
                </c:pt>
                <c:pt idx="324">
                  <c:v>2411948219</c:v>
                </c:pt>
                <c:pt idx="325">
                  <c:v>2333397419</c:v>
                </c:pt>
                <c:pt idx="326">
                  <c:v>2235905938</c:v>
                </c:pt>
                <c:pt idx="327">
                  <c:v>2148716730</c:v>
                </c:pt>
                <c:pt idx="328">
                  <c:v>2015172235</c:v>
                </c:pt>
                <c:pt idx="329">
                  <c:v>1884888329</c:v>
                </c:pt>
                <c:pt idx="330">
                  <c:v>1740527653</c:v>
                </c:pt>
                <c:pt idx="331">
                  <c:v>1562405813</c:v>
                </c:pt>
                <c:pt idx="332">
                  <c:v>1458196451</c:v>
                </c:pt>
                <c:pt idx="333">
                  <c:v>1372249739</c:v>
                </c:pt>
                <c:pt idx="334">
                  <c:v>1312446222</c:v>
                </c:pt>
                <c:pt idx="335">
                  <c:v>1868384183</c:v>
                </c:pt>
                <c:pt idx="336">
                  <c:v>1927609919</c:v>
                </c:pt>
                <c:pt idx="337">
                  <c:v>1761527977</c:v>
                </c:pt>
                <c:pt idx="338">
                  <c:v>1568388863</c:v>
                </c:pt>
                <c:pt idx="339">
                  <c:v>1443935990</c:v>
                </c:pt>
                <c:pt idx="340">
                  <c:v>1347194780</c:v>
                </c:pt>
                <c:pt idx="341">
                  <c:v>1251497968</c:v>
                </c:pt>
                <c:pt idx="342">
                  <c:v>1130738908</c:v>
                </c:pt>
                <c:pt idx="343">
                  <c:v>1017681089</c:v>
                </c:pt>
                <c:pt idx="344">
                  <c:v>852757658</c:v>
                </c:pt>
                <c:pt idx="345">
                  <c:v>739722809</c:v>
                </c:pt>
                <c:pt idx="346">
                  <c:v>1496245161</c:v>
                </c:pt>
                <c:pt idx="347">
                  <c:v>1362745785</c:v>
                </c:pt>
                <c:pt idx="348">
                  <c:v>1189400171</c:v>
                </c:pt>
                <c:pt idx="349">
                  <c:v>1014950877</c:v>
                </c:pt>
                <c:pt idx="350">
                  <c:v>839953409</c:v>
                </c:pt>
                <c:pt idx="351">
                  <c:v>648447662</c:v>
                </c:pt>
                <c:pt idx="352">
                  <c:v>479474149</c:v>
                </c:pt>
                <c:pt idx="353">
                  <c:v>1162372875</c:v>
                </c:pt>
                <c:pt idx="354">
                  <c:v>1131570447</c:v>
                </c:pt>
                <c:pt idx="355">
                  <c:v>1509998826</c:v>
                </c:pt>
                <c:pt idx="356">
                  <c:v>1747574492</c:v>
                </c:pt>
                <c:pt idx="357">
                  <c:v>1621843399</c:v>
                </c:pt>
                <c:pt idx="358">
                  <c:v>1508572402</c:v>
                </c:pt>
                <c:pt idx="359">
                  <c:v>2255553579</c:v>
                </c:pt>
                <c:pt idx="360">
                  <c:v>2114818054</c:v>
                </c:pt>
                <c:pt idx="361">
                  <c:v>1989916381</c:v>
                </c:pt>
                <c:pt idx="362">
                  <c:v>1893765753</c:v>
                </c:pt>
                <c:pt idx="363">
                  <c:v>1823696519</c:v>
                </c:pt>
                <c:pt idx="364">
                  <c:v>1742994496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1B-4ACD-9D05-0B3856B7163E}"/>
            </c:ext>
          </c:extLst>
        </c:ser>
        <c:ser>
          <c:idx val="2"/>
          <c:order val="2"/>
          <c:tx>
            <c:strRef>
              <c:f>'CSSG_Armazenamento_AS_TGNL (2)'!$AH$4</c:f>
              <c:strCache>
                <c:ptCount val="1"/>
                <c:pt idx="0">
                  <c:v>Mínimo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(2)'!$T$5:$T$369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(2)'!$AH$5:$AH$370</c:f>
              <c:numCache>
                <c:formatCode>General</c:formatCode>
                <c:ptCount val="366"/>
                <c:pt idx="0">
                  <c:v>208000000</c:v>
                </c:pt>
                <c:pt idx="1">
                  <c:v>208000000</c:v>
                </c:pt>
                <c:pt idx="2">
                  <c:v>208000000</c:v>
                </c:pt>
                <c:pt idx="3">
                  <c:v>208000000</c:v>
                </c:pt>
                <c:pt idx="4">
                  <c:v>208000000</c:v>
                </c:pt>
                <c:pt idx="5">
                  <c:v>208000000</c:v>
                </c:pt>
                <c:pt idx="6">
                  <c:v>208000000</c:v>
                </c:pt>
                <c:pt idx="7">
                  <c:v>208000000</c:v>
                </c:pt>
                <c:pt idx="8">
                  <c:v>208000000</c:v>
                </c:pt>
                <c:pt idx="9">
                  <c:v>208000000</c:v>
                </c:pt>
                <c:pt idx="10">
                  <c:v>208000000</c:v>
                </c:pt>
                <c:pt idx="11">
                  <c:v>208000000</c:v>
                </c:pt>
                <c:pt idx="12">
                  <c:v>208000000</c:v>
                </c:pt>
                <c:pt idx="13">
                  <c:v>208000000</c:v>
                </c:pt>
                <c:pt idx="14">
                  <c:v>208000000</c:v>
                </c:pt>
                <c:pt idx="15">
                  <c:v>208000000</c:v>
                </c:pt>
                <c:pt idx="16">
                  <c:v>208000000</c:v>
                </c:pt>
                <c:pt idx="17">
                  <c:v>208000000</c:v>
                </c:pt>
                <c:pt idx="18">
                  <c:v>208000000</c:v>
                </c:pt>
                <c:pt idx="19">
                  <c:v>208000000</c:v>
                </c:pt>
                <c:pt idx="20">
                  <c:v>208000000</c:v>
                </c:pt>
                <c:pt idx="21">
                  <c:v>208000000</c:v>
                </c:pt>
                <c:pt idx="22">
                  <c:v>208000000</c:v>
                </c:pt>
                <c:pt idx="23">
                  <c:v>208000000</c:v>
                </c:pt>
                <c:pt idx="24">
                  <c:v>208000000</c:v>
                </c:pt>
                <c:pt idx="25">
                  <c:v>208000000</c:v>
                </c:pt>
                <c:pt idx="26">
                  <c:v>208000000</c:v>
                </c:pt>
                <c:pt idx="27">
                  <c:v>208000000</c:v>
                </c:pt>
                <c:pt idx="28">
                  <c:v>208000000</c:v>
                </c:pt>
                <c:pt idx="29">
                  <c:v>208000000</c:v>
                </c:pt>
                <c:pt idx="30">
                  <c:v>208000000</c:v>
                </c:pt>
                <c:pt idx="31">
                  <c:v>208000000</c:v>
                </c:pt>
                <c:pt idx="32">
                  <c:v>208000000</c:v>
                </c:pt>
                <c:pt idx="33">
                  <c:v>208000000</c:v>
                </c:pt>
                <c:pt idx="34">
                  <c:v>208000000</c:v>
                </c:pt>
                <c:pt idx="35">
                  <c:v>208000000</c:v>
                </c:pt>
                <c:pt idx="36">
                  <c:v>208000000</c:v>
                </c:pt>
                <c:pt idx="37">
                  <c:v>208000000</c:v>
                </c:pt>
                <c:pt idx="38">
                  <c:v>208000000</c:v>
                </c:pt>
                <c:pt idx="39">
                  <c:v>208000000</c:v>
                </c:pt>
                <c:pt idx="40">
                  <c:v>208000000</c:v>
                </c:pt>
                <c:pt idx="41">
                  <c:v>208000000</c:v>
                </c:pt>
                <c:pt idx="42">
                  <c:v>208000000</c:v>
                </c:pt>
                <c:pt idx="43">
                  <c:v>208000000</c:v>
                </c:pt>
                <c:pt idx="44">
                  <c:v>208000000</c:v>
                </c:pt>
                <c:pt idx="45">
                  <c:v>208000000</c:v>
                </c:pt>
                <c:pt idx="46">
                  <c:v>208000000</c:v>
                </c:pt>
                <c:pt idx="47">
                  <c:v>208000000</c:v>
                </c:pt>
                <c:pt idx="48">
                  <c:v>208000000</c:v>
                </c:pt>
                <c:pt idx="49">
                  <c:v>208000000</c:v>
                </c:pt>
                <c:pt idx="50">
                  <c:v>208000000</c:v>
                </c:pt>
                <c:pt idx="51">
                  <c:v>208000000</c:v>
                </c:pt>
                <c:pt idx="52">
                  <c:v>208000000</c:v>
                </c:pt>
                <c:pt idx="53">
                  <c:v>208000000</c:v>
                </c:pt>
                <c:pt idx="54">
                  <c:v>208000000</c:v>
                </c:pt>
                <c:pt idx="55">
                  <c:v>208000000</c:v>
                </c:pt>
                <c:pt idx="56">
                  <c:v>208000000</c:v>
                </c:pt>
                <c:pt idx="57">
                  <c:v>208000000</c:v>
                </c:pt>
                <c:pt idx="58">
                  <c:v>208000000</c:v>
                </c:pt>
                <c:pt idx="59">
                  <c:v>208000000</c:v>
                </c:pt>
                <c:pt idx="60">
                  <c:v>208000000</c:v>
                </c:pt>
                <c:pt idx="61">
                  <c:v>208000000</c:v>
                </c:pt>
                <c:pt idx="62">
                  <c:v>208000000</c:v>
                </c:pt>
                <c:pt idx="63">
                  <c:v>208000000</c:v>
                </c:pt>
                <c:pt idx="64">
                  <c:v>208000000</c:v>
                </c:pt>
                <c:pt idx="65">
                  <c:v>208000000</c:v>
                </c:pt>
                <c:pt idx="66">
                  <c:v>208000000</c:v>
                </c:pt>
                <c:pt idx="67">
                  <c:v>208000000</c:v>
                </c:pt>
                <c:pt idx="68">
                  <c:v>208000000</c:v>
                </c:pt>
                <c:pt idx="69">
                  <c:v>208000000</c:v>
                </c:pt>
                <c:pt idx="70">
                  <c:v>208000000</c:v>
                </c:pt>
                <c:pt idx="71">
                  <c:v>208000000</c:v>
                </c:pt>
                <c:pt idx="72">
                  <c:v>208000000</c:v>
                </c:pt>
                <c:pt idx="73">
                  <c:v>208000000</c:v>
                </c:pt>
                <c:pt idx="74">
                  <c:v>208000000</c:v>
                </c:pt>
                <c:pt idx="75">
                  <c:v>208000000</c:v>
                </c:pt>
                <c:pt idx="76">
                  <c:v>208000000</c:v>
                </c:pt>
                <c:pt idx="77">
                  <c:v>208000000</c:v>
                </c:pt>
                <c:pt idx="78">
                  <c:v>208000000</c:v>
                </c:pt>
                <c:pt idx="79">
                  <c:v>208000000</c:v>
                </c:pt>
                <c:pt idx="80">
                  <c:v>208000000</c:v>
                </c:pt>
                <c:pt idx="81">
                  <c:v>208000000</c:v>
                </c:pt>
                <c:pt idx="82">
                  <c:v>208000000</c:v>
                </c:pt>
                <c:pt idx="83">
                  <c:v>208000000</c:v>
                </c:pt>
                <c:pt idx="84">
                  <c:v>208000000</c:v>
                </c:pt>
                <c:pt idx="85">
                  <c:v>208000000</c:v>
                </c:pt>
                <c:pt idx="86">
                  <c:v>208000000</c:v>
                </c:pt>
                <c:pt idx="87">
                  <c:v>208000000</c:v>
                </c:pt>
                <c:pt idx="88">
                  <c:v>208000000</c:v>
                </c:pt>
                <c:pt idx="89">
                  <c:v>208000000</c:v>
                </c:pt>
                <c:pt idx="90">
                  <c:v>208000000</c:v>
                </c:pt>
                <c:pt idx="91">
                  <c:v>208000000</c:v>
                </c:pt>
                <c:pt idx="92">
                  <c:v>208000000</c:v>
                </c:pt>
                <c:pt idx="93">
                  <c:v>208000000</c:v>
                </c:pt>
                <c:pt idx="94">
                  <c:v>208000000</c:v>
                </c:pt>
                <c:pt idx="95">
                  <c:v>208000000</c:v>
                </c:pt>
                <c:pt idx="96">
                  <c:v>208000000</c:v>
                </c:pt>
                <c:pt idx="97">
                  <c:v>208000000</c:v>
                </c:pt>
                <c:pt idx="98">
                  <c:v>208000000</c:v>
                </c:pt>
                <c:pt idx="99">
                  <c:v>208000000</c:v>
                </c:pt>
                <c:pt idx="100">
                  <c:v>208000000</c:v>
                </c:pt>
                <c:pt idx="101">
                  <c:v>208000000</c:v>
                </c:pt>
                <c:pt idx="102">
                  <c:v>208000000</c:v>
                </c:pt>
                <c:pt idx="103">
                  <c:v>208000000</c:v>
                </c:pt>
                <c:pt idx="104">
                  <c:v>208000000</c:v>
                </c:pt>
                <c:pt idx="105">
                  <c:v>208000000</c:v>
                </c:pt>
                <c:pt idx="106">
                  <c:v>208000000</c:v>
                </c:pt>
                <c:pt idx="107">
                  <c:v>208000000</c:v>
                </c:pt>
                <c:pt idx="108">
                  <c:v>208000000</c:v>
                </c:pt>
                <c:pt idx="109">
                  <c:v>208000000</c:v>
                </c:pt>
                <c:pt idx="110">
                  <c:v>208000000</c:v>
                </c:pt>
                <c:pt idx="111">
                  <c:v>208000000</c:v>
                </c:pt>
                <c:pt idx="112">
                  <c:v>208000000</c:v>
                </c:pt>
                <c:pt idx="113">
                  <c:v>208000000</c:v>
                </c:pt>
                <c:pt idx="114">
                  <c:v>208000000</c:v>
                </c:pt>
                <c:pt idx="115">
                  <c:v>208000000</c:v>
                </c:pt>
                <c:pt idx="116">
                  <c:v>208000000</c:v>
                </c:pt>
                <c:pt idx="117">
                  <c:v>208000000</c:v>
                </c:pt>
                <c:pt idx="118">
                  <c:v>208000000</c:v>
                </c:pt>
                <c:pt idx="119">
                  <c:v>208000000</c:v>
                </c:pt>
                <c:pt idx="120">
                  <c:v>208000000</c:v>
                </c:pt>
                <c:pt idx="121">
                  <c:v>208000000</c:v>
                </c:pt>
                <c:pt idx="122">
                  <c:v>208000000</c:v>
                </c:pt>
                <c:pt idx="123">
                  <c:v>208000000</c:v>
                </c:pt>
                <c:pt idx="124">
                  <c:v>208000000</c:v>
                </c:pt>
                <c:pt idx="125">
                  <c:v>208000000</c:v>
                </c:pt>
                <c:pt idx="126">
                  <c:v>208000000</c:v>
                </c:pt>
                <c:pt idx="127">
                  <c:v>208000000</c:v>
                </c:pt>
                <c:pt idx="128">
                  <c:v>208000000</c:v>
                </c:pt>
                <c:pt idx="129">
                  <c:v>208000000</c:v>
                </c:pt>
                <c:pt idx="130">
                  <c:v>208000000</c:v>
                </c:pt>
                <c:pt idx="131">
                  <c:v>208000000</c:v>
                </c:pt>
                <c:pt idx="132">
                  <c:v>208000000</c:v>
                </c:pt>
                <c:pt idx="133">
                  <c:v>208000000</c:v>
                </c:pt>
                <c:pt idx="134">
                  <c:v>208000000</c:v>
                </c:pt>
                <c:pt idx="135">
                  <c:v>208000000</c:v>
                </c:pt>
                <c:pt idx="136">
                  <c:v>208000000</c:v>
                </c:pt>
                <c:pt idx="137">
                  <c:v>208000000</c:v>
                </c:pt>
                <c:pt idx="138">
                  <c:v>208000000</c:v>
                </c:pt>
                <c:pt idx="139">
                  <c:v>208000000</c:v>
                </c:pt>
                <c:pt idx="140">
                  <c:v>208000000</c:v>
                </c:pt>
                <c:pt idx="141">
                  <c:v>208000000</c:v>
                </c:pt>
                <c:pt idx="142">
                  <c:v>208000000</c:v>
                </c:pt>
                <c:pt idx="143">
                  <c:v>208000000</c:v>
                </c:pt>
                <c:pt idx="144">
                  <c:v>208000000</c:v>
                </c:pt>
                <c:pt idx="145">
                  <c:v>208000000</c:v>
                </c:pt>
                <c:pt idx="146">
                  <c:v>208000000</c:v>
                </c:pt>
                <c:pt idx="147">
                  <c:v>208000000</c:v>
                </c:pt>
                <c:pt idx="148">
                  <c:v>208000000</c:v>
                </c:pt>
                <c:pt idx="149">
                  <c:v>208000000</c:v>
                </c:pt>
                <c:pt idx="150">
                  <c:v>208000000</c:v>
                </c:pt>
                <c:pt idx="151">
                  <c:v>208000000</c:v>
                </c:pt>
                <c:pt idx="152">
                  <c:v>208000000</c:v>
                </c:pt>
                <c:pt idx="153">
                  <c:v>208000000</c:v>
                </c:pt>
                <c:pt idx="154">
                  <c:v>208000000</c:v>
                </c:pt>
                <c:pt idx="155">
                  <c:v>208000000</c:v>
                </c:pt>
                <c:pt idx="156">
                  <c:v>208000000</c:v>
                </c:pt>
                <c:pt idx="157">
                  <c:v>208000000</c:v>
                </c:pt>
                <c:pt idx="158">
                  <c:v>208000000</c:v>
                </c:pt>
                <c:pt idx="159">
                  <c:v>208000000</c:v>
                </c:pt>
                <c:pt idx="160">
                  <c:v>208000000</c:v>
                </c:pt>
                <c:pt idx="161">
                  <c:v>208000000</c:v>
                </c:pt>
                <c:pt idx="162">
                  <c:v>208000000</c:v>
                </c:pt>
                <c:pt idx="163">
                  <c:v>208000000</c:v>
                </c:pt>
                <c:pt idx="164">
                  <c:v>208000000</c:v>
                </c:pt>
                <c:pt idx="165">
                  <c:v>208000000</c:v>
                </c:pt>
                <c:pt idx="166">
                  <c:v>208000000</c:v>
                </c:pt>
                <c:pt idx="167">
                  <c:v>208000000</c:v>
                </c:pt>
                <c:pt idx="168">
                  <c:v>208000000</c:v>
                </c:pt>
                <c:pt idx="169">
                  <c:v>208000000</c:v>
                </c:pt>
                <c:pt idx="170">
                  <c:v>208000000</c:v>
                </c:pt>
                <c:pt idx="171">
                  <c:v>208000000</c:v>
                </c:pt>
                <c:pt idx="172">
                  <c:v>208000000</c:v>
                </c:pt>
                <c:pt idx="173">
                  <c:v>208000000</c:v>
                </c:pt>
                <c:pt idx="174">
                  <c:v>208000000</c:v>
                </c:pt>
                <c:pt idx="175">
                  <c:v>208000000</c:v>
                </c:pt>
                <c:pt idx="176">
                  <c:v>208000000</c:v>
                </c:pt>
                <c:pt idx="177">
                  <c:v>208000000</c:v>
                </c:pt>
                <c:pt idx="178">
                  <c:v>208000000</c:v>
                </c:pt>
                <c:pt idx="179">
                  <c:v>208000000</c:v>
                </c:pt>
                <c:pt idx="180">
                  <c:v>208000000</c:v>
                </c:pt>
                <c:pt idx="181">
                  <c:v>208000000</c:v>
                </c:pt>
                <c:pt idx="182">
                  <c:v>208000000</c:v>
                </c:pt>
                <c:pt idx="183">
                  <c:v>208000000</c:v>
                </c:pt>
                <c:pt idx="184">
                  <c:v>208000000</c:v>
                </c:pt>
                <c:pt idx="185">
                  <c:v>208000000</c:v>
                </c:pt>
                <c:pt idx="186">
                  <c:v>208000000</c:v>
                </c:pt>
                <c:pt idx="187">
                  <c:v>208000000</c:v>
                </c:pt>
                <c:pt idx="188">
                  <c:v>208000000</c:v>
                </c:pt>
                <c:pt idx="189">
                  <c:v>208000000</c:v>
                </c:pt>
                <c:pt idx="190">
                  <c:v>208000000</c:v>
                </c:pt>
                <c:pt idx="191">
                  <c:v>208000000</c:v>
                </c:pt>
                <c:pt idx="192">
                  <c:v>208000000</c:v>
                </c:pt>
                <c:pt idx="193">
                  <c:v>208000000</c:v>
                </c:pt>
                <c:pt idx="194">
                  <c:v>208000000</c:v>
                </c:pt>
                <c:pt idx="195">
                  <c:v>208000000</c:v>
                </c:pt>
                <c:pt idx="196">
                  <c:v>208000000</c:v>
                </c:pt>
                <c:pt idx="197">
                  <c:v>208000000</c:v>
                </c:pt>
                <c:pt idx="198">
                  <c:v>208000000</c:v>
                </c:pt>
                <c:pt idx="199">
                  <c:v>208000000</c:v>
                </c:pt>
                <c:pt idx="200">
                  <c:v>208000000</c:v>
                </c:pt>
                <c:pt idx="201">
                  <c:v>208000000</c:v>
                </c:pt>
                <c:pt idx="202">
                  <c:v>208000000</c:v>
                </c:pt>
                <c:pt idx="203">
                  <c:v>208000000</c:v>
                </c:pt>
                <c:pt idx="204">
                  <c:v>208000000</c:v>
                </c:pt>
                <c:pt idx="205">
                  <c:v>208000000</c:v>
                </c:pt>
                <c:pt idx="206">
                  <c:v>208000000</c:v>
                </c:pt>
                <c:pt idx="207">
                  <c:v>208000000</c:v>
                </c:pt>
                <c:pt idx="208">
                  <c:v>208000000</c:v>
                </c:pt>
                <c:pt idx="209">
                  <c:v>208000000</c:v>
                </c:pt>
                <c:pt idx="210">
                  <c:v>208000000</c:v>
                </c:pt>
                <c:pt idx="211">
                  <c:v>208000000</c:v>
                </c:pt>
                <c:pt idx="212">
                  <c:v>208000000</c:v>
                </c:pt>
                <c:pt idx="213">
                  <c:v>208000000</c:v>
                </c:pt>
                <c:pt idx="214">
                  <c:v>208000000</c:v>
                </c:pt>
                <c:pt idx="215">
                  <c:v>208000000</c:v>
                </c:pt>
                <c:pt idx="216">
                  <c:v>208000000</c:v>
                </c:pt>
                <c:pt idx="217">
                  <c:v>208000000</c:v>
                </c:pt>
                <c:pt idx="218">
                  <c:v>208000000</c:v>
                </c:pt>
                <c:pt idx="219">
                  <c:v>208000000</c:v>
                </c:pt>
                <c:pt idx="220">
                  <c:v>208000000</c:v>
                </c:pt>
                <c:pt idx="221">
                  <c:v>208000000</c:v>
                </c:pt>
                <c:pt idx="222">
                  <c:v>208000000</c:v>
                </c:pt>
                <c:pt idx="223">
                  <c:v>208000000</c:v>
                </c:pt>
                <c:pt idx="224">
                  <c:v>208000000</c:v>
                </c:pt>
                <c:pt idx="225">
                  <c:v>208000000</c:v>
                </c:pt>
                <c:pt idx="226">
                  <c:v>208000000</c:v>
                </c:pt>
                <c:pt idx="227">
                  <c:v>208000000</c:v>
                </c:pt>
                <c:pt idx="228">
                  <c:v>208000000</c:v>
                </c:pt>
                <c:pt idx="229">
                  <c:v>208000000</c:v>
                </c:pt>
                <c:pt idx="230">
                  <c:v>208000000</c:v>
                </c:pt>
                <c:pt idx="231">
                  <c:v>208000000</c:v>
                </c:pt>
                <c:pt idx="232">
                  <c:v>208000000</c:v>
                </c:pt>
                <c:pt idx="233">
                  <c:v>208000000</c:v>
                </c:pt>
                <c:pt idx="234">
                  <c:v>208000000</c:v>
                </c:pt>
                <c:pt idx="235">
                  <c:v>208000000</c:v>
                </c:pt>
                <c:pt idx="236">
                  <c:v>208000000</c:v>
                </c:pt>
                <c:pt idx="237">
                  <c:v>208000000</c:v>
                </c:pt>
                <c:pt idx="238">
                  <c:v>208000000</c:v>
                </c:pt>
                <c:pt idx="239">
                  <c:v>208000000</c:v>
                </c:pt>
                <c:pt idx="240">
                  <c:v>208000000</c:v>
                </c:pt>
                <c:pt idx="241">
                  <c:v>208000000</c:v>
                </c:pt>
                <c:pt idx="242">
                  <c:v>208000000</c:v>
                </c:pt>
                <c:pt idx="243">
                  <c:v>208000000</c:v>
                </c:pt>
                <c:pt idx="244">
                  <c:v>208000000</c:v>
                </c:pt>
                <c:pt idx="245">
                  <c:v>208000000</c:v>
                </c:pt>
                <c:pt idx="246">
                  <c:v>208000000</c:v>
                </c:pt>
                <c:pt idx="247">
                  <c:v>208000000</c:v>
                </c:pt>
                <c:pt idx="248">
                  <c:v>208000000</c:v>
                </c:pt>
                <c:pt idx="249">
                  <c:v>208000000</c:v>
                </c:pt>
                <c:pt idx="250">
                  <c:v>208000000</c:v>
                </c:pt>
                <c:pt idx="251">
                  <c:v>208000000</c:v>
                </c:pt>
                <c:pt idx="252">
                  <c:v>208000000</c:v>
                </c:pt>
                <c:pt idx="253">
                  <c:v>208000000</c:v>
                </c:pt>
                <c:pt idx="254">
                  <c:v>208000000</c:v>
                </c:pt>
                <c:pt idx="255">
                  <c:v>208000000</c:v>
                </c:pt>
                <c:pt idx="256">
                  <c:v>208000000</c:v>
                </c:pt>
                <c:pt idx="257">
                  <c:v>208000000</c:v>
                </c:pt>
                <c:pt idx="258">
                  <c:v>208000000</c:v>
                </c:pt>
                <c:pt idx="259">
                  <c:v>208000000</c:v>
                </c:pt>
                <c:pt idx="260">
                  <c:v>208000000</c:v>
                </c:pt>
                <c:pt idx="261">
                  <c:v>208000000</c:v>
                </c:pt>
                <c:pt idx="262">
                  <c:v>208000000</c:v>
                </c:pt>
                <c:pt idx="263">
                  <c:v>208000000</c:v>
                </c:pt>
                <c:pt idx="264">
                  <c:v>208000000</c:v>
                </c:pt>
                <c:pt idx="265">
                  <c:v>208000000</c:v>
                </c:pt>
                <c:pt idx="266">
                  <c:v>208000000</c:v>
                </c:pt>
                <c:pt idx="267">
                  <c:v>208000000</c:v>
                </c:pt>
                <c:pt idx="268">
                  <c:v>208000000</c:v>
                </c:pt>
                <c:pt idx="269">
                  <c:v>208000000</c:v>
                </c:pt>
                <c:pt idx="270">
                  <c:v>208000000</c:v>
                </c:pt>
                <c:pt idx="271">
                  <c:v>208000000</c:v>
                </c:pt>
                <c:pt idx="272">
                  <c:v>208000000</c:v>
                </c:pt>
                <c:pt idx="273">
                  <c:v>208000000</c:v>
                </c:pt>
                <c:pt idx="274">
                  <c:v>208000000</c:v>
                </c:pt>
                <c:pt idx="275">
                  <c:v>208000000</c:v>
                </c:pt>
                <c:pt idx="276">
                  <c:v>208000000</c:v>
                </c:pt>
                <c:pt idx="277">
                  <c:v>208000000</c:v>
                </c:pt>
                <c:pt idx="278">
                  <c:v>208000000</c:v>
                </c:pt>
                <c:pt idx="279">
                  <c:v>208000000</c:v>
                </c:pt>
                <c:pt idx="280">
                  <c:v>208000000</c:v>
                </c:pt>
                <c:pt idx="281">
                  <c:v>208000000</c:v>
                </c:pt>
                <c:pt idx="282">
                  <c:v>208000000</c:v>
                </c:pt>
                <c:pt idx="283">
                  <c:v>208000000</c:v>
                </c:pt>
                <c:pt idx="284">
                  <c:v>208000000</c:v>
                </c:pt>
                <c:pt idx="285">
                  <c:v>208000000</c:v>
                </c:pt>
                <c:pt idx="286">
                  <c:v>208000000</c:v>
                </c:pt>
                <c:pt idx="287">
                  <c:v>208000000</c:v>
                </c:pt>
                <c:pt idx="288">
                  <c:v>208000000</c:v>
                </c:pt>
                <c:pt idx="289">
                  <c:v>208000000</c:v>
                </c:pt>
                <c:pt idx="290">
                  <c:v>208000000</c:v>
                </c:pt>
                <c:pt idx="291">
                  <c:v>208000000</c:v>
                </c:pt>
                <c:pt idx="292">
                  <c:v>208000000</c:v>
                </c:pt>
                <c:pt idx="293">
                  <c:v>208000000</c:v>
                </c:pt>
                <c:pt idx="294">
                  <c:v>208000000</c:v>
                </c:pt>
                <c:pt idx="295">
                  <c:v>208000000</c:v>
                </c:pt>
                <c:pt idx="296">
                  <c:v>208000000</c:v>
                </c:pt>
                <c:pt idx="297">
                  <c:v>208000000</c:v>
                </c:pt>
                <c:pt idx="298">
                  <c:v>208000000</c:v>
                </c:pt>
                <c:pt idx="299">
                  <c:v>208000000</c:v>
                </c:pt>
                <c:pt idx="300">
                  <c:v>208000000</c:v>
                </c:pt>
                <c:pt idx="301">
                  <c:v>208000000</c:v>
                </c:pt>
                <c:pt idx="302">
                  <c:v>208000000</c:v>
                </c:pt>
                <c:pt idx="303">
                  <c:v>208000000</c:v>
                </c:pt>
                <c:pt idx="304">
                  <c:v>208000000</c:v>
                </c:pt>
                <c:pt idx="305">
                  <c:v>208000000</c:v>
                </c:pt>
                <c:pt idx="306">
                  <c:v>208000000</c:v>
                </c:pt>
                <c:pt idx="307">
                  <c:v>208000000</c:v>
                </c:pt>
                <c:pt idx="308">
                  <c:v>208000000</c:v>
                </c:pt>
                <c:pt idx="309">
                  <c:v>208000000</c:v>
                </c:pt>
                <c:pt idx="310">
                  <c:v>208000000</c:v>
                </c:pt>
                <c:pt idx="311">
                  <c:v>208000000</c:v>
                </c:pt>
                <c:pt idx="312">
                  <c:v>208000000</c:v>
                </c:pt>
                <c:pt idx="313">
                  <c:v>208000000</c:v>
                </c:pt>
                <c:pt idx="314">
                  <c:v>208000000</c:v>
                </c:pt>
                <c:pt idx="315">
                  <c:v>208000000</c:v>
                </c:pt>
                <c:pt idx="316">
                  <c:v>208000000</c:v>
                </c:pt>
                <c:pt idx="317">
                  <c:v>208000000</c:v>
                </c:pt>
                <c:pt idx="318">
                  <c:v>208000000</c:v>
                </c:pt>
                <c:pt idx="319">
                  <c:v>208000000</c:v>
                </c:pt>
                <c:pt idx="320">
                  <c:v>208000000</c:v>
                </c:pt>
                <c:pt idx="321">
                  <c:v>208000000</c:v>
                </c:pt>
                <c:pt idx="322">
                  <c:v>208000000</c:v>
                </c:pt>
                <c:pt idx="323">
                  <c:v>208000000</c:v>
                </c:pt>
                <c:pt idx="324">
                  <c:v>208000000</c:v>
                </c:pt>
                <c:pt idx="325">
                  <c:v>208000000</c:v>
                </c:pt>
                <c:pt idx="326">
                  <c:v>208000000</c:v>
                </c:pt>
                <c:pt idx="327">
                  <c:v>208000000</c:v>
                </c:pt>
                <c:pt idx="328">
                  <c:v>208000000</c:v>
                </c:pt>
                <c:pt idx="329">
                  <c:v>208000000</c:v>
                </c:pt>
                <c:pt idx="330">
                  <c:v>208000000</c:v>
                </c:pt>
                <c:pt idx="331">
                  <c:v>208000000</c:v>
                </c:pt>
                <c:pt idx="332">
                  <c:v>208000000</c:v>
                </c:pt>
                <c:pt idx="333">
                  <c:v>208000000</c:v>
                </c:pt>
                <c:pt idx="334">
                  <c:v>208000000</c:v>
                </c:pt>
                <c:pt idx="335">
                  <c:v>208000000</c:v>
                </c:pt>
                <c:pt idx="336">
                  <c:v>208000000</c:v>
                </c:pt>
                <c:pt idx="337">
                  <c:v>208000000</c:v>
                </c:pt>
                <c:pt idx="338">
                  <c:v>208000000</c:v>
                </c:pt>
                <c:pt idx="339">
                  <c:v>208000000</c:v>
                </c:pt>
                <c:pt idx="340">
                  <c:v>208000000</c:v>
                </c:pt>
                <c:pt idx="341">
                  <c:v>208000000</c:v>
                </c:pt>
                <c:pt idx="342">
                  <c:v>208000000</c:v>
                </c:pt>
                <c:pt idx="343">
                  <c:v>208000000</c:v>
                </c:pt>
                <c:pt idx="344">
                  <c:v>208000000</c:v>
                </c:pt>
                <c:pt idx="345">
                  <c:v>208000000</c:v>
                </c:pt>
                <c:pt idx="346">
                  <c:v>208000000</c:v>
                </c:pt>
                <c:pt idx="347">
                  <c:v>208000000</c:v>
                </c:pt>
                <c:pt idx="348">
                  <c:v>208000000</c:v>
                </c:pt>
                <c:pt idx="349">
                  <c:v>208000000</c:v>
                </c:pt>
                <c:pt idx="350">
                  <c:v>208000000</c:v>
                </c:pt>
                <c:pt idx="351">
                  <c:v>208000000</c:v>
                </c:pt>
                <c:pt idx="352">
                  <c:v>208000000</c:v>
                </c:pt>
                <c:pt idx="353">
                  <c:v>208000000</c:v>
                </c:pt>
                <c:pt idx="354">
                  <c:v>208000000</c:v>
                </c:pt>
                <c:pt idx="355">
                  <c:v>208000000</c:v>
                </c:pt>
                <c:pt idx="356">
                  <c:v>208000000</c:v>
                </c:pt>
                <c:pt idx="357">
                  <c:v>208000000</c:v>
                </c:pt>
                <c:pt idx="358">
                  <c:v>208000000</c:v>
                </c:pt>
                <c:pt idx="359">
                  <c:v>208000000</c:v>
                </c:pt>
                <c:pt idx="360">
                  <c:v>208000000</c:v>
                </c:pt>
                <c:pt idx="361">
                  <c:v>208000000</c:v>
                </c:pt>
                <c:pt idx="362">
                  <c:v>208000000</c:v>
                </c:pt>
                <c:pt idx="363">
                  <c:v>208000000</c:v>
                </c:pt>
                <c:pt idx="364">
                  <c:v>208000000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B1B-4ACD-9D05-0B3856B7163E}"/>
            </c:ext>
          </c:extLst>
        </c:ser>
        <c:ser>
          <c:idx val="3"/>
          <c:order val="3"/>
          <c:tx>
            <c:strRef>
              <c:f>'CSSG_Armazenamento_AS_TGNL (2)'!$AC$3</c:f>
              <c:strCache>
                <c:ptCount val="1"/>
                <c:pt idx="0">
                  <c:v>Máximo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(2)'!$T$5:$T$369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(2)'!$AI$5:$AI$370</c:f>
              <c:numCache>
                <c:formatCode>General</c:formatCode>
                <c:ptCount val="366"/>
                <c:pt idx="0">
                  <c:v>2874000000</c:v>
                </c:pt>
                <c:pt idx="1">
                  <c:v>2874000000</c:v>
                </c:pt>
                <c:pt idx="2">
                  <c:v>2874000000</c:v>
                </c:pt>
                <c:pt idx="3">
                  <c:v>2874000000</c:v>
                </c:pt>
                <c:pt idx="4">
                  <c:v>2874000000</c:v>
                </c:pt>
                <c:pt idx="5">
                  <c:v>2874000000</c:v>
                </c:pt>
                <c:pt idx="6">
                  <c:v>2874000000</c:v>
                </c:pt>
                <c:pt idx="7">
                  <c:v>2874000000</c:v>
                </c:pt>
                <c:pt idx="8">
                  <c:v>2874000000</c:v>
                </c:pt>
                <c:pt idx="9">
                  <c:v>2874000000</c:v>
                </c:pt>
                <c:pt idx="10">
                  <c:v>2874000000</c:v>
                </c:pt>
                <c:pt idx="11">
                  <c:v>2874000000</c:v>
                </c:pt>
                <c:pt idx="12">
                  <c:v>2874000000</c:v>
                </c:pt>
                <c:pt idx="13">
                  <c:v>2874000000</c:v>
                </c:pt>
                <c:pt idx="14">
                  <c:v>2874000000</c:v>
                </c:pt>
                <c:pt idx="15">
                  <c:v>2874000000</c:v>
                </c:pt>
                <c:pt idx="16">
                  <c:v>2874000000</c:v>
                </c:pt>
                <c:pt idx="17">
                  <c:v>2874000000</c:v>
                </c:pt>
                <c:pt idx="18">
                  <c:v>2874000000</c:v>
                </c:pt>
                <c:pt idx="19">
                  <c:v>2874000000</c:v>
                </c:pt>
                <c:pt idx="20">
                  <c:v>2874000000</c:v>
                </c:pt>
                <c:pt idx="21">
                  <c:v>2874000000</c:v>
                </c:pt>
                <c:pt idx="22">
                  <c:v>2874000000</c:v>
                </c:pt>
                <c:pt idx="23">
                  <c:v>2874000000</c:v>
                </c:pt>
                <c:pt idx="24">
                  <c:v>2874000000</c:v>
                </c:pt>
                <c:pt idx="25">
                  <c:v>2874000000</c:v>
                </c:pt>
                <c:pt idx="26">
                  <c:v>2874000000</c:v>
                </c:pt>
                <c:pt idx="27">
                  <c:v>2874000000</c:v>
                </c:pt>
                <c:pt idx="28">
                  <c:v>2874000000</c:v>
                </c:pt>
                <c:pt idx="29">
                  <c:v>2874000000</c:v>
                </c:pt>
                <c:pt idx="30">
                  <c:v>2874000000</c:v>
                </c:pt>
                <c:pt idx="31">
                  <c:v>2874000000</c:v>
                </c:pt>
                <c:pt idx="32">
                  <c:v>2874000000</c:v>
                </c:pt>
                <c:pt idx="33">
                  <c:v>2874000000</c:v>
                </c:pt>
                <c:pt idx="34">
                  <c:v>2874000000</c:v>
                </c:pt>
                <c:pt idx="35">
                  <c:v>2874000000</c:v>
                </c:pt>
                <c:pt idx="36">
                  <c:v>2874000000</c:v>
                </c:pt>
                <c:pt idx="37">
                  <c:v>2874000000</c:v>
                </c:pt>
                <c:pt idx="38">
                  <c:v>2874000000</c:v>
                </c:pt>
                <c:pt idx="39">
                  <c:v>2874000000</c:v>
                </c:pt>
                <c:pt idx="40">
                  <c:v>2874000000</c:v>
                </c:pt>
                <c:pt idx="41">
                  <c:v>2874000000</c:v>
                </c:pt>
                <c:pt idx="42">
                  <c:v>2874000000</c:v>
                </c:pt>
                <c:pt idx="43">
                  <c:v>2874000000</c:v>
                </c:pt>
                <c:pt idx="44">
                  <c:v>2874000000</c:v>
                </c:pt>
                <c:pt idx="45">
                  <c:v>2874000000</c:v>
                </c:pt>
                <c:pt idx="46">
                  <c:v>2874000000</c:v>
                </c:pt>
                <c:pt idx="47">
                  <c:v>2874000000</c:v>
                </c:pt>
                <c:pt idx="48">
                  <c:v>2874000000</c:v>
                </c:pt>
                <c:pt idx="49">
                  <c:v>2874000000</c:v>
                </c:pt>
                <c:pt idx="50">
                  <c:v>2874000000</c:v>
                </c:pt>
                <c:pt idx="51">
                  <c:v>2874000000</c:v>
                </c:pt>
                <c:pt idx="52">
                  <c:v>2874000000</c:v>
                </c:pt>
                <c:pt idx="53">
                  <c:v>2874000000</c:v>
                </c:pt>
                <c:pt idx="54">
                  <c:v>2874000000</c:v>
                </c:pt>
                <c:pt idx="55">
                  <c:v>2874000000</c:v>
                </c:pt>
                <c:pt idx="56">
                  <c:v>2874000000</c:v>
                </c:pt>
                <c:pt idx="57">
                  <c:v>2874000000</c:v>
                </c:pt>
                <c:pt idx="58">
                  <c:v>2874000000</c:v>
                </c:pt>
                <c:pt idx="59">
                  <c:v>2874000000</c:v>
                </c:pt>
                <c:pt idx="60">
                  <c:v>2874000000</c:v>
                </c:pt>
                <c:pt idx="61">
                  <c:v>2874000000</c:v>
                </c:pt>
                <c:pt idx="62">
                  <c:v>2874000000</c:v>
                </c:pt>
                <c:pt idx="63">
                  <c:v>2874000000</c:v>
                </c:pt>
                <c:pt idx="64">
                  <c:v>2874000000</c:v>
                </c:pt>
                <c:pt idx="65">
                  <c:v>2874000000</c:v>
                </c:pt>
                <c:pt idx="66">
                  <c:v>2874000000</c:v>
                </c:pt>
                <c:pt idx="67">
                  <c:v>2874000000</c:v>
                </c:pt>
                <c:pt idx="68">
                  <c:v>2874000000</c:v>
                </c:pt>
                <c:pt idx="69">
                  <c:v>2874000000</c:v>
                </c:pt>
                <c:pt idx="70">
                  <c:v>2874000000</c:v>
                </c:pt>
                <c:pt idx="71">
                  <c:v>2874000000</c:v>
                </c:pt>
                <c:pt idx="72">
                  <c:v>2874000000</c:v>
                </c:pt>
                <c:pt idx="73">
                  <c:v>2874000000</c:v>
                </c:pt>
                <c:pt idx="74">
                  <c:v>2874000000</c:v>
                </c:pt>
                <c:pt idx="75">
                  <c:v>2874000000</c:v>
                </c:pt>
                <c:pt idx="76">
                  <c:v>2874000000</c:v>
                </c:pt>
                <c:pt idx="77">
                  <c:v>2874000000</c:v>
                </c:pt>
                <c:pt idx="78">
                  <c:v>2874000000</c:v>
                </c:pt>
                <c:pt idx="79">
                  <c:v>2874000000</c:v>
                </c:pt>
                <c:pt idx="80">
                  <c:v>2874000000</c:v>
                </c:pt>
                <c:pt idx="81">
                  <c:v>2874000000</c:v>
                </c:pt>
                <c:pt idx="82">
                  <c:v>2874000000</c:v>
                </c:pt>
                <c:pt idx="83">
                  <c:v>2874000000</c:v>
                </c:pt>
                <c:pt idx="84">
                  <c:v>2874000000</c:v>
                </c:pt>
                <c:pt idx="85">
                  <c:v>2874000000</c:v>
                </c:pt>
                <c:pt idx="86">
                  <c:v>2874000000</c:v>
                </c:pt>
                <c:pt idx="87">
                  <c:v>2874000000</c:v>
                </c:pt>
                <c:pt idx="88">
                  <c:v>2874000000</c:v>
                </c:pt>
                <c:pt idx="89">
                  <c:v>2874000000</c:v>
                </c:pt>
                <c:pt idx="90">
                  <c:v>2874000000</c:v>
                </c:pt>
                <c:pt idx="91">
                  <c:v>2874000000</c:v>
                </c:pt>
                <c:pt idx="92">
                  <c:v>2874000000</c:v>
                </c:pt>
                <c:pt idx="93">
                  <c:v>2874000000</c:v>
                </c:pt>
                <c:pt idx="94">
                  <c:v>2874000000</c:v>
                </c:pt>
                <c:pt idx="95">
                  <c:v>2874000000</c:v>
                </c:pt>
                <c:pt idx="96">
                  <c:v>2874000000</c:v>
                </c:pt>
                <c:pt idx="97">
                  <c:v>2874000000</c:v>
                </c:pt>
                <c:pt idx="98">
                  <c:v>2874000000</c:v>
                </c:pt>
                <c:pt idx="99">
                  <c:v>2874000000</c:v>
                </c:pt>
                <c:pt idx="100">
                  <c:v>2874000000</c:v>
                </c:pt>
                <c:pt idx="101">
                  <c:v>2874000000</c:v>
                </c:pt>
                <c:pt idx="102">
                  <c:v>2874000000</c:v>
                </c:pt>
                <c:pt idx="103">
                  <c:v>2874000000</c:v>
                </c:pt>
                <c:pt idx="104">
                  <c:v>2874000000</c:v>
                </c:pt>
                <c:pt idx="105">
                  <c:v>2874000000</c:v>
                </c:pt>
                <c:pt idx="106">
                  <c:v>2874000000</c:v>
                </c:pt>
                <c:pt idx="107">
                  <c:v>2874000000</c:v>
                </c:pt>
                <c:pt idx="108">
                  <c:v>2874000000</c:v>
                </c:pt>
                <c:pt idx="109">
                  <c:v>2874000000</c:v>
                </c:pt>
                <c:pt idx="110">
                  <c:v>2874000000</c:v>
                </c:pt>
                <c:pt idx="111">
                  <c:v>2874000000</c:v>
                </c:pt>
                <c:pt idx="112">
                  <c:v>2874000000</c:v>
                </c:pt>
                <c:pt idx="113">
                  <c:v>2874000000</c:v>
                </c:pt>
                <c:pt idx="114">
                  <c:v>2874000000</c:v>
                </c:pt>
                <c:pt idx="115">
                  <c:v>2874000000</c:v>
                </c:pt>
                <c:pt idx="116">
                  <c:v>2874000000</c:v>
                </c:pt>
                <c:pt idx="117">
                  <c:v>2874000000</c:v>
                </c:pt>
                <c:pt idx="118">
                  <c:v>2874000000</c:v>
                </c:pt>
                <c:pt idx="119">
                  <c:v>2874000000</c:v>
                </c:pt>
                <c:pt idx="120">
                  <c:v>2874000000</c:v>
                </c:pt>
                <c:pt idx="121">
                  <c:v>2874000000</c:v>
                </c:pt>
                <c:pt idx="122">
                  <c:v>2874000000</c:v>
                </c:pt>
                <c:pt idx="123">
                  <c:v>2874000000</c:v>
                </c:pt>
                <c:pt idx="124">
                  <c:v>2874000000</c:v>
                </c:pt>
                <c:pt idx="125">
                  <c:v>2874000000</c:v>
                </c:pt>
                <c:pt idx="126">
                  <c:v>2874000000</c:v>
                </c:pt>
                <c:pt idx="127">
                  <c:v>2874000000</c:v>
                </c:pt>
                <c:pt idx="128">
                  <c:v>2874000000</c:v>
                </c:pt>
                <c:pt idx="129">
                  <c:v>2874000000</c:v>
                </c:pt>
                <c:pt idx="130">
                  <c:v>2874000000</c:v>
                </c:pt>
                <c:pt idx="131">
                  <c:v>2874000000</c:v>
                </c:pt>
                <c:pt idx="132">
                  <c:v>2874000000</c:v>
                </c:pt>
                <c:pt idx="133">
                  <c:v>2874000000</c:v>
                </c:pt>
                <c:pt idx="134">
                  <c:v>2874000000</c:v>
                </c:pt>
                <c:pt idx="135">
                  <c:v>2874000000</c:v>
                </c:pt>
                <c:pt idx="136">
                  <c:v>2874000000</c:v>
                </c:pt>
                <c:pt idx="137">
                  <c:v>2874000000</c:v>
                </c:pt>
                <c:pt idx="138">
                  <c:v>2874000000</c:v>
                </c:pt>
                <c:pt idx="139">
                  <c:v>2874000000</c:v>
                </c:pt>
                <c:pt idx="140">
                  <c:v>2874000000</c:v>
                </c:pt>
                <c:pt idx="141">
                  <c:v>2874000000</c:v>
                </c:pt>
                <c:pt idx="142">
                  <c:v>2874000000</c:v>
                </c:pt>
                <c:pt idx="143">
                  <c:v>2874000000</c:v>
                </c:pt>
                <c:pt idx="144">
                  <c:v>2874000000</c:v>
                </c:pt>
                <c:pt idx="145">
                  <c:v>2874000000</c:v>
                </c:pt>
                <c:pt idx="146">
                  <c:v>2874000000</c:v>
                </c:pt>
                <c:pt idx="147">
                  <c:v>2874000000</c:v>
                </c:pt>
                <c:pt idx="148">
                  <c:v>2874000000</c:v>
                </c:pt>
                <c:pt idx="149">
                  <c:v>2874000000</c:v>
                </c:pt>
                <c:pt idx="150">
                  <c:v>2874000000</c:v>
                </c:pt>
                <c:pt idx="151">
                  <c:v>2874000000</c:v>
                </c:pt>
                <c:pt idx="152">
                  <c:v>2874000000</c:v>
                </c:pt>
                <c:pt idx="153">
                  <c:v>2874000000</c:v>
                </c:pt>
                <c:pt idx="154">
                  <c:v>2874000000</c:v>
                </c:pt>
                <c:pt idx="155">
                  <c:v>2874000000</c:v>
                </c:pt>
                <c:pt idx="156">
                  <c:v>2874000000</c:v>
                </c:pt>
                <c:pt idx="157">
                  <c:v>2874000000</c:v>
                </c:pt>
                <c:pt idx="158">
                  <c:v>2874000000</c:v>
                </c:pt>
                <c:pt idx="159">
                  <c:v>2874000000</c:v>
                </c:pt>
                <c:pt idx="160">
                  <c:v>2874000000</c:v>
                </c:pt>
                <c:pt idx="161">
                  <c:v>2874000000</c:v>
                </c:pt>
                <c:pt idx="162">
                  <c:v>2874000000</c:v>
                </c:pt>
                <c:pt idx="163">
                  <c:v>2874000000</c:v>
                </c:pt>
                <c:pt idx="164">
                  <c:v>2874000000</c:v>
                </c:pt>
                <c:pt idx="165">
                  <c:v>2874000000</c:v>
                </c:pt>
                <c:pt idx="166">
                  <c:v>2874000000</c:v>
                </c:pt>
                <c:pt idx="167">
                  <c:v>2874000000</c:v>
                </c:pt>
                <c:pt idx="168">
                  <c:v>2874000000</c:v>
                </c:pt>
                <c:pt idx="169">
                  <c:v>2874000000</c:v>
                </c:pt>
                <c:pt idx="170">
                  <c:v>2874000000</c:v>
                </c:pt>
                <c:pt idx="171">
                  <c:v>2874000000</c:v>
                </c:pt>
                <c:pt idx="172">
                  <c:v>2874000000</c:v>
                </c:pt>
                <c:pt idx="173">
                  <c:v>2874000000</c:v>
                </c:pt>
                <c:pt idx="174">
                  <c:v>2874000000</c:v>
                </c:pt>
                <c:pt idx="175">
                  <c:v>2874000000</c:v>
                </c:pt>
                <c:pt idx="176">
                  <c:v>2874000000</c:v>
                </c:pt>
                <c:pt idx="177">
                  <c:v>2874000000</c:v>
                </c:pt>
                <c:pt idx="178">
                  <c:v>2874000000</c:v>
                </c:pt>
                <c:pt idx="179">
                  <c:v>2874000000</c:v>
                </c:pt>
                <c:pt idx="180">
                  <c:v>2874000000</c:v>
                </c:pt>
                <c:pt idx="181">
                  <c:v>2874000000</c:v>
                </c:pt>
                <c:pt idx="182">
                  <c:v>2874000000</c:v>
                </c:pt>
                <c:pt idx="183">
                  <c:v>2874000000</c:v>
                </c:pt>
                <c:pt idx="184">
                  <c:v>2874000000</c:v>
                </c:pt>
                <c:pt idx="185">
                  <c:v>2874000000</c:v>
                </c:pt>
                <c:pt idx="186">
                  <c:v>2874000000</c:v>
                </c:pt>
                <c:pt idx="187">
                  <c:v>2874000000</c:v>
                </c:pt>
                <c:pt idx="188">
                  <c:v>2874000000</c:v>
                </c:pt>
                <c:pt idx="189">
                  <c:v>2874000000</c:v>
                </c:pt>
                <c:pt idx="190">
                  <c:v>2874000000</c:v>
                </c:pt>
                <c:pt idx="191">
                  <c:v>2874000000</c:v>
                </c:pt>
                <c:pt idx="192">
                  <c:v>2874000000</c:v>
                </c:pt>
                <c:pt idx="193">
                  <c:v>2874000000</c:v>
                </c:pt>
                <c:pt idx="194">
                  <c:v>2874000000</c:v>
                </c:pt>
                <c:pt idx="195">
                  <c:v>2874000000</c:v>
                </c:pt>
                <c:pt idx="196">
                  <c:v>2874000000</c:v>
                </c:pt>
                <c:pt idx="197">
                  <c:v>2874000000</c:v>
                </c:pt>
                <c:pt idx="198">
                  <c:v>2874000000</c:v>
                </c:pt>
                <c:pt idx="199">
                  <c:v>2874000000</c:v>
                </c:pt>
                <c:pt idx="200">
                  <c:v>2874000000</c:v>
                </c:pt>
                <c:pt idx="201">
                  <c:v>2874000000</c:v>
                </c:pt>
                <c:pt idx="202">
                  <c:v>2874000000</c:v>
                </c:pt>
                <c:pt idx="203">
                  <c:v>2874000000</c:v>
                </c:pt>
                <c:pt idx="204">
                  <c:v>2874000000</c:v>
                </c:pt>
                <c:pt idx="205">
                  <c:v>2874000000</c:v>
                </c:pt>
                <c:pt idx="206">
                  <c:v>2874000000</c:v>
                </c:pt>
                <c:pt idx="207">
                  <c:v>2874000000</c:v>
                </c:pt>
                <c:pt idx="208">
                  <c:v>2874000000</c:v>
                </c:pt>
                <c:pt idx="209">
                  <c:v>2874000000</c:v>
                </c:pt>
                <c:pt idx="210">
                  <c:v>2874000000</c:v>
                </c:pt>
                <c:pt idx="211">
                  <c:v>2874000000</c:v>
                </c:pt>
                <c:pt idx="212">
                  <c:v>2874000000</c:v>
                </c:pt>
                <c:pt idx="213">
                  <c:v>2874000000</c:v>
                </c:pt>
                <c:pt idx="214">
                  <c:v>2874000000</c:v>
                </c:pt>
                <c:pt idx="215">
                  <c:v>2874000000</c:v>
                </c:pt>
                <c:pt idx="216">
                  <c:v>2874000000</c:v>
                </c:pt>
                <c:pt idx="217">
                  <c:v>2874000000</c:v>
                </c:pt>
                <c:pt idx="218">
                  <c:v>2874000000</c:v>
                </c:pt>
                <c:pt idx="219">
                  <c:v>2874000000</c:v>
                </c:pt>
                <c:pt idx="220">
                  <c:v>2874000000</c:v>
                </c:pt>
                <c:pt idx="221">
                  <c:v>2874000000</c:v>
                </c:pt>
                <c:pt idx="222">
                  <c:v>2874000000</c:v>
                </c:pt>
                <c:pt idx="223">
                  <c:v>2874000000</c:v>
                </c:pt>
                <c:pt idx="224">
                  <c:v>2874000000</c:v>
                </c:pt>
                <c:pt idx="225">
                  <c:v>2874000000</c:v>
                </c:pt>
                <c:pt idx="226">
                  <c:v>2874000000</c:v>
                </c:pt>
                <c:pt idx="227">
                  <c:v>2874000000</c:v>
                </c:pt>
                <c:pt idx="228">
                  <c:v>2874000000</c:v>
                </c:pt>
                <c:pt idx="229">
                  <c:v>2874000000</c:v>
                </c:pt>
                <c:pt idx="230">
                  <c:v>2874000000</c:v>
                </c:pt>
                <c:pt idx="231">
                  <c:v>2874000000</c:v>
                </c:pt>
                <c:pt idx="232">
                  <c:v>2874000000</c:v>
                </c:pt>
                <c:pt idx="233">
                  <c:v>2874000000</c:v>
                </c:pt>
                <c:pt idx="234">
                  <c:v>2874000000</c:v>
                </c:pt>
                <c:pt idx="235">
                  <c:v>2874000000</c:v>
                </c:pt>
                <c:pt idx="236">
                  <c:v>2874000000</c:v>
                </c:pt>
                <c:pt idx="237">
                  <c:v>2874000000</c:v>
                </c:pt>
                <c:pt idx="238">
                  <c:v>2874000000</c:v>
                </c:pt>
                <c:pt idx="239">
                  <c:v>2874000000</c:v>
                </c:pt>
                <c:pt idx="240">
                  <c:v>2874000000</c:v>
                </c:pt>
                <c:pt idx="241">
                  <c:v>2874000000</c:v>
                </c:pt>
                <c:pt idx="242">
                  <c:v>2874000000</c:v>
                </c:pt>
                <c:pt idx="243">
                  <c:v>2874000000</c:v>
                </c:pt>
                <c:pt idx="244">
                  <c:v>2874000000</c:v>
                </c:pt>
                <c:pt idx="245">
                  <c:v>2874000000</c:v>
                </c:pt>
                <c:pt idx="246">
                  <c:v>2874000000</c:v>
                </c:pt>
                <c:pt idx="247">
                  <c:v>2874000000</c:v>
                </c:pt>
                <c:pt idx="248">
                  <c:v>2874000000</c:v>
                </c:pt>
                <c:pt idx="249">
                  <c:v>2874000000</c:v>
                </c:pt>
                <c:pt idx="250">
                  <c:v>2874000000</c:v>
                </c:pt>
                <c:pt idx="251">
                  <c:v>2874000000</c:v>
                </c:pt>
                <c:pt idx="252">
                  <c:v>2874000000</c:v>
                </c:pt>
                <c:pt idx="253">
                  <c:v>2874000000</c:v>
                </c:pt>
                <c:pt idx="254">
                  <c:v>2874000000</c:v>
                </c:pt>
                <c:pt idx="255">
                  <c:v>2874000000</c:v>
                </c:pt>
                <c:pt idx="256">
                  <c:v>2874000000</c:v>
                </c:pt>
                <c:pt idx="257">
                  <c:v>2874000000</c:v>
                </c:pt>
                <c:pt idx="258">
                  <c:v>2874000000</c:v>
                </c:pt>
                <c:pt idx="259">
                  <c:v>2874000000</c:v>
                </c:pt>
                <c:pt idx="260">
                  <c:v>2874000000</c:v>
                </c:pt>
                <c:pt idx="261">
                  <c:v>2874000000</c:v>
                </c:pt>
                <c:pt idx="262">
                  <c:v>2874000000</c:v>
                </c:pt>
                <c:pt idx="263">
                  <c:v>2874000000</c:v>
                </c:pt>
                <c:pt idx="264">
                  <c:v>2874000000</c:v>
                </c:pt>
                <c:pt idx="265">
                  <c:v>2874000000</c:v>
                </c:pt>
                <c:pt idx="266">
                  <c:v>2874000000</c:v>
                </c:pt>
                <c:pt idx="267">
                  <c:v>2874000000</c:v>
                </c:pt>
                <c:pt idx="268">
                  <c:v>2874000000</c:v>
                </c:pt>
                <c:pt idx="269">
                  <c:v>2874000000</c:v>
                </c:pt>
                <c:pt idx="270">
                  <c:v>2874000000</c:v>
                </c:pt>
                <c:pt idx="271">
                  <c:v>2874000000</c:v>
                </c:pt>
                <c:pt idx="272">
                  <c:v>2874000000</c:v>
                </c:pt>
                <c:pt idx="273">
                  <c:v>2874000000</c:v>
                </c:pt>
                <c:pt idx="274">
                  <c:v>2874000000</c:v>
                </c:pt>
                <c:pt idx="275">
                  <c:v>2874000000</c:v>
                </c:pt>
                <c:pt idx="276">
                  <c:v>2874000000</c:v>
                </c:pt>
                <c:pt idx="277">
                  <c:v>2874000000</c:v>
                </c:pt>
                <c:pt idx="278">
                  <c:v>2874000000</c:v>
                </c:pt>
                <c:pt idx="279">
                  <c:v>2874000000</c:v>
                </c:pt>
                <c:pt idx="280">
                  <c:v>2874000000</c:v>
                </c:pt>
                <c:pt idx="281">
                  <c:v>2874000000</c:v>
                </c:pt>
                <c:pt idx="282">
                  <c:v>2874000000</c:v>
                </c:pt>
                <c:pt idx="283">
                  <c:v>2874000000</c:v>
                </c:pt>
                <c:pt idx="284">
                  <c:v>2874000000</c:v>
                </c:pt>
                <c:pt idx="285">
                  <c:v>2874000000</c:v>
                </c:pt>
                <c:pt idx="286">
                  <c:v>2874000000</c:v>
                </c:pt>
                <c:pt idx="287">
                  <c:v>2874000000</c:v>
                </c:pt>
                <c:pt idx="288">
                  <c:v>2874000000</c:v>
                </c:pt>
                <c:pt idx="289">
                  <c:v>2874000000</c:v>
                </c:pt>
                <c:pt idx="290">
                  <c:v>2874000000</c:v>
                </c:pt>
                <c:pt idx="291">
                  <c:v>2874000000</c:v>
                </c:pt>
                <c:pt idx="292">
                  <c:v>2874000000</c:v>
                </c:pt>
                <c:pt idx="293">
                  <c:v>2874000000</c:v>
                </c:pt>
                <c:pt idx="294">
                  <c:v>2874000000</c:v>
                </c:pt>
                <c:pt idx="295">
                  <c:v>2874000000</c:v>
                </c:pt>
                <c:pt idx="296">
                  <c:v>2874000000</c:v>
                </c:pt>
                <c:pt idx="297">
                  <c:v>2874000000</c:v>
                </c:pt>
                <c:pt idx="298">
                  <c:v>2874000000</c:v>
                </c:pt>
                <c:pt idx="299">
                  <c:v>2874000000</c:v>
                </c:pt>
                <c:pt idx="300">
                  <c:v>2874000000</c:v>
                </c:pt>
                <c:pt idx="301">
                  <c:v>2874000000</c:v>
                </c:pt>
                <c:pt idx="302">
                  <c:v>2874000000</c:v>
                </c:pt>
                <c:pt idx="303">
                  <c:v>2874000000</c:v>
                </c:pt>
                <c:pt idx="304">
                  <c:v>2874000000</c:v>
                </c:pt>
                <c:pt idx="305">
                  <c:v>2874000000</c:v>
                </c:pt>
                <c:pt idx="306">
                  <c:v>2874000000</c:v>
                </c:pt>
                <c:pt idx="307">
                  <c:v>2874000000</c:v>
                </c:pt>
                <c:pt idx="308">
                  <c:v>2874000000</c:v>
                </c:pt>
                <c:pt idx="309">
                  <c:v>2874000000</c:v>
                </c:pt>
                <c:pt idx="310">
                  <c:v>2874000000</c:v>
                </c:pt>
                <c:pt idx="311">
                  <c:v>2874000000</c:v>
                </c:pt>
                <c:pt idx="312">
                  <c:v>2874000000</c:v>
                </c:pt>
                <c:pt idx="313">
                  <c:v>2874000000</c:v>
                </c:pt>
                <c:pt idx="314">
                  <c:v>2874000000</c:v>
                </c:pt>
                <c:pt idx="315">
                  <c:v>2874000000</c:v>
                </c:pt>
                <c:pt idx="316">
                  <c:v>2874000000</c:v>
                </c:pt>
                <c:pt idx="317">
                  <c:v>2874000000</c:v>
                </c:pt>
                <c:pt idx="318">
                  <c:v>2874000000</c:v>
                </c:pt>
                <c:pt idx="319">
                  <c:v>2874000000</c:v>
                </c:pt>
                <c:pt idx="320">
                  <c:v>2874000000</c:v>
                </c:pt>
                <c:pt idx="321">
                  <c:v>2874000000</c:v>
                </c:pt>
                <c:pt idx="322">
                  <c:v>2874000000</c:v>
                </c:pt>
                <c:pt idx="323">
                  <c:v>2874000000</c:v>
                </c:pt>
                <c:pt idx="324">
                  <c:v>2874000000</c:v>
                </c:pt>
                <c:pt idx="325">
                  <c:v>2874000000</c:v>
                </c:pt>
                <c:pt idx="326">
                  <c:v>2874000000</c:v>
                </c:pt>
                <c:pt idx="327">
                  <c:v>2874000000</c:v>
                </c:pt>
                <c:pt idx="328">
                  <c:v>2874000000</c:v>
                </c:pt>
                <c:pt idx="329">
                  <c:v>2874000000</c:v>
                </c:pt>
                <c:pt idx="330">
                  <c:v>2874000000</c:v>
                </c:pt>
                <c:pt idx="331">
                  <c:v>2874000000</c:v>
                </c:pt>
                <c:pt idx="332">
                  <c:v>2874000000</c:v>
                </c:pt>
                <c:pt idx="333">
                  <c:v>2874000000</c:v>
                </c:pt>
                <c:pt idx="334">
                  <c:v>2874000000</c:v>
                </c:pt>
                <c:pt idx="335">
                  <c:v>2874000000</c:v>
                </c:pt>
                <c:pt idx="336">
                  <c:v>2874000000</c:v>
                </c:pt>
                <c:pt idx="337">
                  <c:v>2874000000</c:v>
                </c:pt>
                <c:pt idx="338">
                  <c:v>2874000000</c:v>
                </c:pt>
                <c:pt idx="339">
                  <c:v>2874000000</c:v>
                </c:pt>
                <c:pt idx="340">
                  <c:v>2874000000</c:v>
                </c:pt>
                <c:pt idx="341">
                  <c:v>2874000000</c:v>
                </c:pt>
                <c:pt idx="342">
                  <c:v>2874000000</c:v>
                </c:pt>
                <c:pt idx="343">
                  <c:v>2874000000</c:v>
                </c:pt>
                <c:pt idx="344">
                  <c:v>2874000000</c:v>
                </c:pt>
                <c:pt idx="345">
                  <c:v>2874000000</c:v>
                </c:pt>
                <c:pt idx="346">
                  <c:v>2874000000</c:v>
                </c:pt>
                <c:pt idx="347">
                  <c:v>2874000000</c:v>
                </c:pt>
                <c:pt idx="348">
                  <c:v>2874000000</c:v>
                </c:pt>
                <c:pt idx="349">
                  <c:v>2874000000</c:v>
                </c:pt>
                <c:pt idx="350">
                  <c:v>2874000000</c:v>
                </c:pt>
                <c:pt idx="351">
                  <c:v>2874000000</c:v>
                </c:pt>
                <c:pt idx="352">
                  <c:v>2874000000</c:v>
                </c:pt>
                <c:pt idx="353">
                  <c:v>2874000000</c:v>
                </c:pt>
                <c:pt idx="354">
                  <c:v>2874000000</c:v>
                </c:pt>
                <c:pt idx="355">
                  <c:v>2874000000</c:v>
                </c:pt>
                <c:pt idx="356">
                  <c:v>2874000000</c:v>
                </c:pt>
                <c:pt idx="357">
                  <c:v>2874000000</c:v>
                </c:pt>
                <c:pt idx="358">
                  <c:v>2874000000</c:v>
                </c:pt>
                <c:pt idx="359">
                  <c:v>2874000000</c:v>
                </c:pt>
                <c:pt idx="360">
                  <c:v>2874000000</c:v>
                </c:pt>
                <c:pt idx="361">
                  <c:v>2874000000</c:v>
                </c:pt>
                <c:pt idx="362">
                  <c:v>2874000000</c:v>
                </c:pt>
                <c:pt idx="363">
                  <c:v>2874000000</c:v>
                </c:pt>
                <c:pt idx="364">
                  <c:v>2874000000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B1B-4ACD-9D05-0B3856B71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0194434125799639E-2"/>
                <c:y val="6.909587833141074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482905170822065"/>
          <c:y val="0.9369309934062523"/>
          <c:w val="0.31034189658355887"/>
          <c:h val="6.30690065937476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>
                <a:solidFill>
                  <a:schemeClr val="tx1"/>
                </a:solidFill>
              </a:rPr>
              <a:t>Existências</a:t>
            </a:r>
            <a:r>
              <a:rPr lang="en-US" b="1" dirty="0">
                <a:solidFill>
                  <a:schemeClr val="tx1"/>
                </a:solidFill>
              </a:rPr>
              <a:t> no AS</a:t>
            </a:r>
          </a:p>
        </c:rich>
      </c:tx>
      <c:layout>
        <c:manualLayout>
          <c:xMode val="edge"/>
          <c:yMode val="edge"/>
          <c:x val="0.46689091004008526"/>
          <c:y val="2.27181274555054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7.3870214515018434E-2"/>
          <c:y val="0.19157088122605365"/>
          <c:w val="0.9082217595755957"/>
          <c:h val="0.631902736295894"/>
        </c:manualLayout>
      </c:layout>
      <c:lineChart>
        <c:grouping val="standard"/>
        <c:varyColors val="0"/>
        <c:ser>
          <c:idx val="3"/>
          <c:order val="0"/>
          <c:tx>
            <c:strRef>
              <c:f>'CSSG_Armazenamento_AS_TGNL (2)'!$AC$3</c:f>
              <c:strCache>
                <c:ptCount val="1"/>
                <c:pt idx="0">
                  <c:v>Máximo</c:v>
                </c:pt>
              </c:strCache>
            </c:strRef>
          </c:tx>
          <c:spPr>
            <a:ln w="22225" cap="rnd">
              <a:solidFill>
                <a:srgbClr val="66330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(2)'!$B$5:$B$369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(2)'!$C$5:$C$370</c:f>
              <c:numCache>
                <c:formatCode>#,##0</c:formatCode>
                <c:ptCount val="366"/>
                <c:pt idx="0">
                  <c:v>3570000000</c:v>
                </c:pt>
                <c:pt idx="1">
                  <c:v>3570000000</c:v>
                </c:pt>
                <c:pt idx="2">
                  <c:v>3570000000</c:v>
                </c:pt>
                <c:pt idx="3">
                  <c:v>3570000000</c:v>
                </c:pt>
                <c:pt idx="4">
                  <c:v>3570000000</c:v>
                </c:pt>
                <c:pt idx="5">
                  <c:v>3570000000</c:v>
                </c:pt>
                <c:pt idx="6">
                  <c:v>3570000000</c:v>
                </c:pt>
                <c:pt idx="7">
                  <c:v>3570000000</c:v>
                </c:pt>
                <c:pt idx="8">
                  <c:v>3570000000</c:v>
                </c:pt>
                <c:pt idx="9">
                  <c:v>3570000000</c:v>
                </c:pt>
                <c:pt idx="10">
                  <c:v>3570000000</c:v>
                </c:pt>
                <c:pt idx="11">
                  <c:v>3570000000</c:v>
                </c:pt>
                <c:pt idx="12">
                  <c:v>3570000000</c:v>
                </c:pt>
                <c:pt idx="13">
                  <c:v>3570000000</c:v>
                </c:pt>
                <c:pt idx="14">
                  <c:v>3570000000</c:v>
                </c:pt>
                <c:pt idx="15">
                  <c:v>3570000000</c:v>
                </c:pt>
                <c:pt idx="16">
                  <c:v>3570000000</c:v>
                </c:pt>
                <c:pt idx="17">
                  <c:v>3570000000</c:v>
                </c:pt>
                <c:pt idx="18">
                  <c:v>3570000000</c:v>
                </c:pt>
                <c:pt idx="19">
                  <c:v>3570000000</c:v>
                </c:pt>
                <c:pt idx="20">
                  <c:v>3570000000</c:v>
                </c:pt>
                <c:pt idx="21">
                  <c:v>3570000000</c:v>
                </c:pt>
                <c:pt idx="22">
                  <c:v>3570000000</c:v>
                </c:pt>
                <c:pt idx="23">
                  <c:v>3570000000</c:v>
                </c:pt>
                <c:pt idx="24">
                  <c:v>3570000000</c:v>
                </c:pt>
                <c:pt idx="25">
                  <c:v>3570000000</c:v>
                </c:pt>
                <c:pt idx="26">
                  <c:v>3570000000</c:v>
                </c:pt>
                <c:pt idx="27">
                  <c:v>3570000000</c:v>
                </c:pt>
                <c:pt idx="28">
                  <c:v>3570000000</c:v>
                </c:pt>
                <c:pt idx="29">
                  <c:v>3570000000</c:v>
                </c:pt>
                <c:pt idx="30">
                  <c:v>3570000000</c:v>
                </c:pt>
                <c:pt idx="31">
                  <c:v>3570000000</c:v>
                </c:pt>
                <c:pt idx="32">
                  <c:v>3570000000</c:v>
                </c:pt>
                <c:pt idx="33">
                  <c:v>3570000000</c:v>
                </c:pt>
                <c:pt idx="34">
                  <c:v>3570000000</c:v>
                </c:pt>
                <c:pt idx="35">
                  <c:v>3570000000</c:v>
                </c:pt>
                <c:pt idx="36">
                  <c:v>3570000000</c:v>
                </c:pt>
                <c:pt idx="37">
                  <c:v>3570000000</c:v>
                </c:pt>
                <c:pt idx="38">
                  <c:v>3570000000</c:v>
                </c:pt>
                <c:pt idx="39">
                  <c:v>3570000000</c:v>
                </c:pt>
                <c:pt idx="40">
                  <c:v>3570000000</c:v>
                </c:pt>
                <c:pt idx="41">
                  <c:v>3570000000</c:v>
                </c:pt>
                <c:pt idx="42">
                  <c:v>3570000000</c:v>
                </c:pt>
                <c:pt idx="43">
                  <c:v>3570000000</c:v>
                </c:pt>
                <c:pt idx="44">
                  <c:v>3570000000</c:v>
                </c:pt>
                <c:pt idx="45">
                  <c:v>3570000000</c:v>
                </c:pt>
                <c:pt idx="46">
                  <c:v>3570000000</c:v>
                </c:pt>
                <c:pt idx="47">
                  <c:v>3570000000</c:v>
                </c:pt>
                <c:pt idx="48">
                  <c:v>3570000000</c:v>
                </c:pt>
                <c:pt idx="49">
                  <c:v>3570000000</c:v>
                </c:pt>
                <c:pt idx="50">
                  <c:v>3570000000</c:v>
                </c:pt>
                <c:pt idx="51">
                  <c:v>3570000000</c:v>
                </c:pt>
                <c:pt idx="52">
                  <c:v>3570000000</c:v>
                </c:pt>
                <c:pt idx="53">
                  <c:v>3570000000</c:v>
                </c:pt>
                <c:pt idx="54">
                  <c:v>3570000000</c:v>
                </c:pt>
                <c:pt idx="55">
                  <c:v>3570000000</c:v>
                </c:pt>
                <c:pt idx="56">
                  <c:v>3570000000</c:v>
                </c:pt>
                <c:pt idx="57">
                  <c:v>3570000000</c:v>
                </c:pt>
                <c:pt idx="58">
                  <c:v>3570000000</c:v>
                </c:pt>
                <c:pt idx="59">
                  <c:v>3570000000</c:v>
                </c:pt>
                <c:pt idx="60">
                  <c:v>3570000000</c:v>
                </c:pt>
                <c:pt idx="61">
                  <c:v>3570000000</c:v>
                </c:pt>
                <c:pt idx="62">
                  <c:v>3570000000</c:v>
                </c:pt>
                <c:pt idx="63">
                  <c:v>3570000000</c:v>
                </c:pt>
                <c:pt idx="64">
                  <c:v>3570000000</c:v>
                </c:pt>
                <c:pt idx="65">
                  <c:v>3570000000</c:v>
                </c:pt>
                <c:pt idx="66">
                  <c:v>3570000000</c:v>
                </c:pt>
                <c:pt idx="67">
                  <c:v>3570000000</c:v>
                </c:pt>
                <c:pt idx="68">
                  <c:v>3570000000</c:v>
                </c:pt>
                <c:pt idx="69">
                  <c:v>3570000000</c:v>
                </c:pt>
                <c:pt idx="70">
                  <c:v>3570000000</c:v>
                </c:pt>
                <c:pt idx="71">
                  <c:v>3570000000</c:v>
                </c:pt>
                <c:pt idx="72">
                  <c:v>3570000000</c:v>
                </c:pt>
                <c:pt idx="73">
                  <c:v>3570000000</c:v>
                </c:pt>
                <c:pt idx="74">
                  <c:v>3570000000</c:v>
                </c:pt>
                <c:pt idx="75">
                  <c:v>3570000000</c:v>
                </c:pt>
                <c:pt idx="76">
                  <c:v>3570000000</c:v>
                </c:pt>
                <c:pt idx="77">
                  <c:v>3570000000</c:v>
                </c:pt>
                <c:pt idx="78">
                  <c:v>3570000000</c:v>
                </c:pt>
                <c:pt idx="79">
                  <c:v>3570000000</c:v>
                </c:pt>
                <c:pt idx="80">
                  <c:v>3570000000</c:v>
                </c:pt>
                <c:pt idx="81">
                  <c:v>3570000000</c:v>
                </c:pt>
                <c:pt idx="82">
                  <c:v>3570000000</c:v>
                </c:pt>
                <c:pt idx="83">
                  <c:v>3570000000</c:v>
                </c:pt>
                <c:pt idx="84">
                  <c:v>3570000000</c:v>
                </c:pt>
                <c:pt idx="85">
                  <c:v>3570000000</c:v>
                </c:pt>
                <c:pt idx="86">
                  <c:v>3570000000</c:v>
                </c:pt>
                <c:pt idx="87">
                  <c:v>3570000000</c:v>
                </c:pt>
                <c:pt idx="88">
                  <c:v>3570000000</c:v>
                </c:pt>
                <c:pt idx="89">
                  <c:v>3570000000</c:v>
                </c:pt>
                <c:pt idx="90">
                  <c:v>3570000000</c:v>
                </c:pt>
                <c:pt idx="91">
                  <c:v>3570000000</c:v>
                </c:pt>
                <c:pt idx="92">
                  <c:v>3570000000</c:v>
                </c:pt>
                <c:pt idx="93">
                  <c:v>3570000000</c:v>
                </c:pt>
                <c:pt idx="94">
                  <c:v>3570000000</c:v>
                </c:pt>
                <c:pt idx="95">
                  <c:v>3570000000</c:v>
                </c:pt>
                <c:pt idx="96">
                  <c:v>3570000000</c:v>
                </c:pt>
                <c:pt idx="97">
                  <c:v>3570000000</c:v>
                </c:pt>
                <c:pt idx="98">
                  <c:v>3570000000</c:v>
                </c:pt>
                <c:pt idx="99">
                  <c:v>3570000000</c:v>
                </c:pt>
                <c:pt idx="100">
                  <c:v>3570000000</c:v>
                </c:pt>
                <c:pt idx="101">
                  <c:v>3570000000</c:v>
                </c:pt>
                <c:pt idx="102">
                  <c:v>3570000000</c:v>
                </c:pt>
                <c:pt idx="103">
                  <c:v>3570000000</c:v>
                </c:pt>
                <c:pt idx="104">
                  <c:v>3570000000</c:v>
                </c:pt>
                <c:pt idx="105">
                  <c:v>3570000000</c:v>
                </c:pt>
                <c:pt idx="106">
                  <c:v>3570000000</c:v>
                </c:pt>
                <c:pt idx="107">
                  <c:v>3570000000</c:v>
                </c:pt>
                <c:pt idx="108">
                  <c:v>3570000000</c:v>
                </c:pt>
                <c:pt idx="109">
                  <c:v>3570000000</c:v>
                </c:pt>
                <c:pt idx="110">
                  <c:v>3570000000</c:v>
                </c:pt>
                <c:pt idx="111">
                  <c:v>3570000000</c:v>
                </c:pt>
                <c:pt idx="112">
                  <c:v>3570000000</c:v>
                </c:pt>
                <c:pt idx="113">
                  <c:v>3570000000</c:v>
                </c:pt>
                <c:pt idx="114">
                  <c:v>3570000000</c:v>
                </c:pt>
                <c:pt idx="115">
                  <c:v>3570000000</c:v>
                </c:pt>
                <c:pt idx="116">
                  <c:v>3570000000</c:v>
                </c:pt>
                <c:pt idx="117">
                  <c:v>3570000000</c:v>
                </c:pt>
                <c:pt idx="118">
                  <c:v>3570000000</c:v>
                </c:pt>
                <c:pt idx="119">
                  <c:v>3570000000</c:v>
                </c:pt>
                <c:pt idx="120">
                  <c:v>3570000000</c:v>
                </c:pt>
                <c:pt idx="121">
                  <c:v>3570000000</c:v>
                </c:pt>
                <c:pt idx="122">
                  <c:v>3570000000</c:v>
                </c:pt>
                <c:pt idx="123">
                  <c:v>3570000000</c:v>
                </c:pt>
                <c:pt idx="124">
                  <c:v>3570000000</c:v>
                </c:pt>
                <c:pt idx="125">
                  <c:v>3570000000</c:v>
                </c:pt>
                <c:pt idx="126">
                  <c:v>3570000000</c:v>
                </c:pt>
                <c:pt idx="127">
                  <c:v>3570000000</c:v>
                </c:pt>
                <c:pt idx="128">
                  <c:v>3570000000</c:v>
                </c:pt>
                <c:pt idx="129">
                  <c:v>3570000000</c:v>
                </c:pt>
                <c:pt idx="130">
                  <c:v>3570000000</c:v>
                </c:pt>
                <c:pt idx="131">
                  <c:v>3570000000</c:v>
                </c:pt>
                <c:pt idx="132">
                  <c:v>3570000000</c:v>
                </c:pt>
                <c:pt idx="133">
                  <c:v>3570000000</c:v>
                </c:pt>
                <c:pt idx="134">
                  <c:v>3570000000</c:v>
                </c:pt>
                <c:pt idx="135">
                  <c:v>3570000000</c:v>
                </c:pt>
                <c:pt idx="136">
                  <c:v>3570000000</c:v>
                </c:pt>
                <c:pt idx="137">
                  <c:v>3570000000</c:v>
                </c:pt>
                <c:pt idx="138">
                  <c:v>3570000000</c:v>
                </c:pt>
                <c:pt idx="139">
                  <c:v>3570000000</c:v>
                </c:pt>
                <c:pt idx="140">
                  <c:v>3570000000</c:v>
                </c:pt>
                <c:pt idx="141">
                  <c:v>3570000000</c:v>
                </c:pt>
                <c:pt idx="142">
                  <c:v>3570000000</c:v>
                </c:pt>
                <c:pt idx="143">
                  <c:v>3570000000</c:v>
                </c:pt>
                <c:pt idx="144">
                  <c:v>3570000000</c:v>
                </c:pt>
                <c:pt idx="145">
                  <c:v>3570000000</c:v>
                </c:pt>
                <c:pt idx="146">
                  <c:v>3570000000</c:v>
                </c:pt>
                <c:pt idx="147">
                  <c:v>3570000000</c:v>
                </c:pt>
                <c:pt idx="148">
                  <c:v>3570000000</c:v>
                </c:pt>
                <c:pt idx="149">
                  <c:v>3570000000</c:v>
                </c:pt>
                <c:pt idx="150">
                  <c:v>3570000000</c:v>
                </c:pt>
                <c:pt idx="151">
                  <c:v>3570000000</c:v>
                </c:pt>
                <c:pt idx="152">
                  <c:v>3570000000</c:v>
                </c:pt>
                <c:pt idx="153">
                  <c:v>3570000000</c:v>
                </c:pt>
                <c:pt idx="154">
                  <c:v>3570000000</c:v>
                </c:pt>
                <c:pt idx="155">
                  <c:v>3570000000</c:v>
                </c:pt>
                <c:pt idx="156">
                  <c:v>3570000000</c:v>
                </c:pt>
                <c:pt idx="157">
                  <c:v>3570000000</c:v>
                </c:pt>
                <c:pt idx="158">
                  <c:v>3570000000</c:v>
                </c:pt>
                <c:pt idx="159">
                  <c:v>3570000000</c:v>
                </c:pt>
                <c:pt idx="160">
                  <c:v>3570000000</c:v>
                </c:pt>
                <c:pt idx="161">
                  <c:v>3570000000</c:v>
                </c:pt>
                <c:pt idx="162">
                  <c:v>3570000000</c:v>
                </c:pt>
                <c:pt idx="163">
                  <c:v>3570000000</c:v>
                </c:pt>
                <c:pt idx="164">
                  <c:v>3570000000</c:v>
                </c:pt>
                <c:pt idx="165">
                  <c:v>3570000000</c:v>
                </c:pt>
                <c:pt idx="166">
                  <c:v>3570000000</c:v>
                </c:pt>
                <c:pt idx="167">
                  <c:v>3570000000</c:v>
                </c:pt>
                <c:pt idx="168">
                  <c:v>3570000000</c:v>
                </c:pt>
                <c:pt idx="169">
                  <c:v>3570000000</c:v>
                </c:pt>
                <c:pt idx="170">
                  <c:v>3570000000</c:v>
                </c:pt>
                <c:pt idx="171">
                  <c:v>3570000000</c:v>
                </c:pt>
                <c:pt idx="172">
                  <c:v>3570000000</c:v>
                </c:pt>
                <c:pt idx="173">
                  <c:v>3570000000</c:v>
                </c:pt>
                <c:pt idx="174">
                  <c:v>3570000000</c:v>
                </c:pt>
                <c:pt idx="175">
                  <c:v>3570000000</c:v>
                </c:pt>
                <c:pt idx="176">
                  <c:v>3570000000</c:v>
                </c:pt>
                <c:pt idx="177">
                  <c:v>3570000000</c:v>
                </c:pt>
                <c:pt idx="178">
                  <c:v>3570000000</c:v>
                </c:pt>
                <c:pt idx="179">
                  <c:v>3570000000</c:v>
                </c:pt>
                <c:pt idx="180">
                  <c:v>3570000000</c:v>
                </c:pt>
                <c:pt idx="181">
                  <c:v>3570000000</c:v>
                </c:pt>
                <c:pt idx="182">
                  <c:v>3570000000</c:v>
                </c:pt>
                <c:pt idx="183">
                  <c:v>3570000000</c:v>
                </c:pt>
                <c:pt idx="184">
                  <c:v>3570000000</c:v>
                </c:pt>
                <c:pt idx="185">
                  <c:v>3570000000</c:v>
                </c:pt>
                <c:pt idx="186">
                  <c:v>3570000000</c:v>
                </c:pt>
                <c:pt idx="187">
                  <c:v>3570000000</c:v>
                </c:pt>
                <c:pt idx="188">
                  <c:v>3570000000</c:v>
                </c:pt>
                <c:pt idx="189">
                  <c:v>3570000000</c:v>
                </c:pt>
                <c:pt idx="190">
                  <c:v>3570000000</c:v>
                </c:pt>
                <c:pt idx="191">
                  <c:v>3570000000</c:v>
                </c:pt>
                <c:pt idx="192">
                  <c:v>3570000000</c:v>
                </c:pt>
                <c:pt idx="193">
                  <c:v>3570000000</c:v>
                </c:pt>
                <c:pt idx="194">
                  <c:v>3570000000</c:v>
                </c:pt>
                <c:pt idx="195">
                  <c:v>3570000000</c:v>
                </c:pt>
                <c:pt idx="196">
                  <c:v>3570000000</c:v>
                </c:pt>
                <c:pt idx="197">
                  <c:v>3570000000</c:v>
                </c:pt>
                <c:pt idx="198">
                  <c:v>3570000000</c:v>
                </c:pt>
                <c:pt idx="199">
                  <c:v>3570000000</c:v>
                </c:pt>
                <c:pt idx="200">
                  <c:v>3570000000</c:v>
                </c:pt>
                <c:pt idx="201">
                  <c:v>3570000000</c:v>
                </c:pt>
                <c:pt idx="202">
                  <c:v>3570000000</c:v>
                </c:pt>
                <c:pt idx="203">
                  <c:v>3570000000</c:v>
                </c:pt>
                <c:pt idx="204">
                  <c:v>3570000000</c:v>
                </c:pt>
                <c:pt idx="205">
                  <c:v>3570000000</c:v>
                </c:pt>
                <c:pt idx="206">
                  <c:v>3570000000</c:v>
                </c:pt>
                <c:pt idx="207">
                  <c:v>3570000000</c:v>
                </c:pt>
                <c:pt idx="208">
                  <c:v>3570000000</c:v>
                </c:pt>
                <c:pt idx="209">
                  <c:v>3570000000</c:v>
                </c:pt>
                <c:pt idx="210">
                  <c:v>3570000000</c:v>
                </c:pt>
                <c:pt idx="211">
                  <c:v>3570000000</c:v>
                </c:pt>
                <c:pt idx="212">
                  <c:v>3570000000</c:v>
                </c:pt>
                <c:pt idx="213">
                  <c:v>3570000000</c:v>
                </c:pt>
                <c:pt idx="214">
                  <c:v>3570000000</c:v>
                </c:pt>
                <c:pt idx="215">
                  <c:v>3570000000</c:v>
                </c:pt>
                <c:pt idx="216">
                  <c:v>3570000000</c:v>
                </c:pt>
                <c:pt idx="217">
                  <c:v>3570000000</c:v>
                </c:pt>
                <c:pt idx="218">
                  <c:v>3570000000</c:v>
                </c:pt>
                <c:pt idx="219">
                  <c:v>3570000000</c:v>
                </c:pt>
                <c:pt idx="220">
                  <c:v>3570000000</c:v>
                </c:pt>
                <c:pt idx="221">
                  <c:v>3570000000</c:v>
                </c:pt>
                <c:pt idx="222">
                  <c:v>3570000000</c:v>
                </c:pt>
                <c:pt idx="223">
                  <c:v>3570000000</c:v>
                </c:pt>
                <c:pt idx="224">
                  <c:v>3570000000</c:v>
                </c:pt>
                <c:pt idx="225">
                  <c:v>3570000000</c:v>
                </c:pt>
                <c:pt idx="226">
                  <c:v>3570000000</c:v>
                </c:pt>
                <c:pt idx="227">
                  <c:v>3570000000</c:v>
                </c:pt>
                <c:pt idx="228">
                  <c:v>3570000000</c:v>
                </c:pt>
                <c:pt idx="229">
                  <c:v>3570000000</c:v>
                </c:pt>
                <c:pt idx="230">
                  <c:v>3570000000</c:v>
                </c:pt>
                <c:pt idx="231">
                  <c:v>3570000000</c:v>
                </c:pt>
                <c:pt idx="232">
                  <c:v>3570000000</c:v>
                </c:pt>
                <c:pt idx="233">
                  <c:v>3570000000</c:v>
                </c:pt>
                <c:pt idx="234">
                  <c:v>3570000000</c:v>
                </c:pt>
                <c:pt idx="235">
                  <c:v>3570000000</c:v>
                </c:pt>
                <c:pt idx="236">
                  <c:v>3570000000</c:v>
                </c:pt>
                <c:pt idx="237">
                  <c:v>3570000000</c:v>
                </c:pt>
                <c:pt idx="238">
                  <c:v>3570000000</c:v>
                </c:pt>
                <c:pt idx="239">
                  <c:v>3570000000</c:v>
                </c:pt>
                <c:pt idx="240">
                  <c:v>3570000000</c:v>
                </c:pt>
                <c:pt idx="241">
                  <c:v>3570000000</c:v>
                </c:pt>
                <c:pt idx="242">
                  <c:v>3570000000</c:v>
                </c:pt>
                <c:pt idx="243">
                  <c:v>3570000000</c:v>
                </c:pt>
                <c:pt idx="244">
                  <c:v>3570000000</c:v>
                </c:pt>
                <c:pt idx="245">
                  <c:v>3570000000</c:v>
                </c:pt>
                <c:pt idx="246">
                  <c:v>3570000000</c:v>
                </c:pt>
                <c:pt idx="247">
                  <c:v>3570000000</c:v>
                </c:pt>
                <c:pt idx="248">
                  <c:v>3570000000</c:v>
                </c:pt>
                <c:pt idx="249">
                  <c:v>3570000000</c:v>
                </c:pt>
                <c:pt idx="250">
                  <c:v>3570000000</c:v>
                </c:pt>
                <c:pt idx="251">
                  <c:v>3570000000</c:v>
                </c:pt>
                <c:pt idx="252">
                  <c:v>3570000000</c:v>
                </c:pt>
                <c:pt idx="253">
                  <c:v>3570000000</c:v>
                </c:pt>
                <c:pt idx="254">
                  <c:v>3570000000</c:v>
                </c:pt>
                <c:pt idx="255">
                  <c:v>3570000000</c:v>
                </c:pt>
                <c:pt idx="256">
                  <c:v>3570000000</c:v>
                </c:pt>
                <c:pt idx="257">
                  <c:v>3570000000</c:v>
                </c:pt>
                <c:pt idx="258">
                  <c:v>3570000000</c:v>
                </c:pt>
                <c:pt idx="259">
                  <c:v>3570000000</c:v>
                </c:pt>
                <c:pt idx="260">
                  <c:v>3570000000</c:v>
                </c:pt>
                <c:pt idx="261">
                  <c:v>3570000000</c:v>
                </c:pt>
                <c:pt idx="262">
                  <c:v>3570000000</c:v>
                </c:pt>
                <c:pt idx="263">
                  <c:v>3570000000</c:v>
                </c:pt>
                <c:pt idx="264">
                  <c:v>3570000000</c:v>
                </c:pt>
                <c:pt idx="265">
                  <c:v>3570000000</c:v>
                </c:pt>
                <c:pt idx="266">
                  <c:v>3570000000</c:v>
                </c:pt>
                <c:pt idx="267">
                  <c:v>3570000000</c:v>
                </c:pt>
                <c:pt idx="268">
                  <c:v>3570000000</c:v>
                </c:pt>
                <c:pt idx="269">
                  <c:v>3570000000</c:v>
                </c:pt>
                <c:pt idx="270">
                  <c:v>3570000000</c:v>
                </c:pt>
                <c:pt idx="271">
                  <c:v>3570000000</c:v>
                </c:pt>
                <c:pt idx="272">
                  <c:v>3570000000</c:v>
                </c:pt>
                <c:pt idx="273">
                  <c:v>3570000000</c:v>
                </c:pt>
                <c:pt idx="274">
                  <c:v>3570000000</c:v>
                </c:pt>
                <c:pt idx="275">
                  <c:v>3570000000</c:v>
                </c:pt>
                <c:pt idx="276">
                  <c:v>3570000000</c:v>
                </c:pt>
                <c:pt idx="277">
                  <c:v>3570000000</c:v>
                </c:pt>
                <c:pt idx="278">
                  <c:v>3570000000</c:v>
                </c:pt>
                <c:pt idx="279">
                  <c:v>3570000000</c:v>
                </c:pt>
                <c:pt idx="280">
                  <c:v>3570000000</c:v>
                </c:pt>
                <c:pt idx="281">
                  <c:v>3570000000</c:v>
                </c:pt>
                <c:pt idx="282">
                  <c:v>3570000000</c:v>
                </c:pt>
                <c:pt idx="283">
                  <c:v>3570000000</c:v>
                </c:pt>
                <c:pt idx="284">
                  <c:v>3570000000</c:v>
                </c:pt>
                <c:pt idx="285">
                  <c:v>3570000000</c:v>
                </c:pt>
                <c:pt idx="286">
                  <c:v>3570000000</c:v>
                </c:pt>
                <c:pt idx="287">
                  <c:v>3570000000</c:v>
                </c:pt>
                <c:pt idx="288">
                  <c:v>3570000000</c:v>
                </c:pt>
                <c:pt idx="289">
                  <c:v>3570000000</c:v>
                </c:pt>
                <c:pt idx="290">
                  <c:v>3570000000</c:v>
                </c:pt>
                <c:pt idx="291">
                  <c:v>3570000000</c:v>
                </c:pt>
                <c:pt idx="292">
                  <c:v>3570000000</c:v>
                </c:pt>
                <c:pt idx="293">
                  <c:v>3570000000</c:v>
                </c:pt>
                <c:pt idx="294">
                  <c:v>3570000000</c:v>
                </c:pt>
                <c:pt idx="295">
                  <c:v>3570000000</c:v>
                </c:pt>
                <c:pt idx="296">
                  <c:v>3570000000</c:v>
                </c:pt>
                <c:pt idx="297">
                  <c:v>3570000000</c:v>
                </c:pt>
                <c:pt idx="298">
                  <c:v>3570000000</c:v>
                </c:pt>
                <c:pt idx="299">
                  <c:v>3570000000</c:v>
                </c:pt>
                <c:pt idx="300">
                  <c:v>3570000000</c:v>
                </c:pt>
                <c:pt idx="301">
                  <c:v>3570000000</c:v>
                </c:pt>
                <c:pt idx="302">
                  <c:v>3570000000</c:v>
                </c:pt>
                <c:pt idx="303">
                  <c:v>3570000000</c:v>
                </c:pt>
                <c:pt idx="304">
                  <c:v>3570000000</c:v>
                </c:pt>
                <c:pt idx="305">
                  <c:v>3570000000</c:v>
                </c:pt>
                <c:pt idx="306">
                  <c:v>3570000000</c:v>
                </c:pt>
                <c:pt idx="307">
                  <c:v>3570000000</c:v>
                </c:pt>
                <c:pt idx="308">
                  <c:v>3570000000</c:v>
                </c:pt>
                <c:pt idx="309">
                  <c:v>3570000000</c:v>
                </c:pt>
                <c:pt idx="310">
                  <c:v>3570000000</c:v>
                </c:pt>
                <c:pt idx="311">
                  <c:v>3570000000</c:v>
                </c:pt>
                <c:pt idx="312">
                  <c:v>3570000000</c:v>
                </c:pt>
                <c:pt idx="313">
                  <c:v>3570000000</c:v>
                </c:pt>
                <c:pt idx="314">
                  <c:v>3570000000</c:v>
                </c:pt>
                <c:pt idx="315">
                  <c:v>3570000000</c:v>
                </c:pt>
                <c:pt idx="316">
                  <c:v>3570000000</c:v>
                </c:pt>
                <c:pt idx="317">
                  <c:v>3570000000</c:v>
                </c:pt>
                <c:pt idx="318">
                  <c:v>3570000000</c:v>
                </c:pt>
                <c:pt idx="319">
                  <c:v>3570000000</c:v>
                </c:pt>
                <c:pt idx="320">
                  <c:v>3570000000</c:v>
                </c:pt>
                <c:pt idx="321">
                  <c:v>3570000000</c:v>
                </c:pt>
                <c:pt idx="322">
                  <c:v>3570000000</c:v>
                </c:pt>
                <c:pt idx="323">
                  <c:v>3570000000</c:v>
                </c:pt>
                <c:pt idx="324">
                  <c:v>3570000000</c:v>
                </c:pt>
                <c:pt idx="325">
                  <c:v>3570000000</c:v>
                </c:pt>
                <c:pt idx="326">
                  <c:v>3570000000</c:v>
                </c:pt>
                <c:pt idx="327">
                  <c:v>3570000000</c:v>
                </c:pt>
                <c:pt idx="328">
                  <c:v>3570000000</c:v>
                </c:pt>
                <c:pt idx="329">
                  <c:v>3570000000</c:v>
                </c:pt>
                <c:pt idx="330">
                  <c:v>3570000000</c:v>
                </c:pt>
                <c:pt idx="331">
                  <c:v>3570000000</c:v>
                </c:pt>
                <c:pt idx="332">
                  <c:v>3570000000</c:v>
                </c:pt>
                <c:pt idx="333">
                  <c:v>3570000000</c:v>
                </c:pt>
                <c:pt idx="334">
                  <c:v>3570000000</c:v>
                </c:pt>
                <c:pt idx="335">
                  <c:v>3570000000</c:v>
                </c:pt>
                <c:pt idx="336">
                  <c:v>3570000000</c:v>
                </c:pt>
                <c:pt idx="337">
                  <c:v>3570000000</c:v>
                </c:pt>
                <c:pt idx="338">
                  <c:v>3570000000</c:v>
                </c:pt>
                <c:pt idx="339">
                  <c:v>3570000000</c:v>
                </c:pt>
                <c:pt idx="340">
                  <c:v>3570000000</c:v>
                </c:pt>
                <c:pt idx="341">
                  <c:v>3570000000</c:v>
                </c:pt>
                <c:pt idx="342">
                  <c:v>3570000000</c:v>
                </c:pt>
                <c:pt idx="343">
                  <c:v>3570000000</c:v>
                </c:pt>
                <c:pt idx="344">
                  <c:v>3570000000</c:v>
                </c:pt>
                <c:pt idx="345">
                  <c:v>3570000000</c:v>
                </c:pt>
                <c:pt idx="346">
                  <c:v>3570000000</c:v>
                </c:pt>
                <c:pt idx="347">
                  <c:v>3570000000</c:v>
                </c:pt>
                <c:pt idx="348">
                  <c:v>3570000000</c:v>
                </c:pt>
                <c:pt idx="349">
                  <c:v>3570000000</c:v>
                </c:pt>
                <c:pt idx="350">
                  <c:v>3570000000</c:v>
                </c:pt>
                <c:pt idx="351">
                  <c:v>3570000000</c:v>
                </c:pt>
                <c:pt idx="352">
                  <c:v>3570000000</c:v>
                </c:pt>
                <c:pt idx="353">
                  <c:v>3570000000</c:v>
                </c:pt>
                <c:pt idx="354">
                  <c:v>3570000000</c:v>
                </c:pt>
                <c:pt idx="355">
                  <c:v>3570000000</c:v>
                </c:pt>
                <c:pt idx="356">
                  <c:v>3570000000</c:v>
                </c:pt>
                <c:pt idx="357">
                  <c:v>3570000000</c:v>
                </c:pt>
                <c:pt idx="358">
                  <c:v>3570000000</c:v>
                </c:pt>
                <c:pt idx="359">
                  <c:v>3570000000</c:v>
                </c:pt>
                <c:pt idx="360">
                  <c:v>3570000000</c:v>
                </c:pt>
                <c:pt idx="361">
                  <c:v>3570000000</c:v>
                </c:pt>
                <c:pt idx="362">
                  <c:v>3570000000</c:v>
                </c:pt>
                <c:pt idx="363">
                  <c:v>3570000000</c:v>
                </c:pt>
                <c:pt idx="364">
                  <c:v>3570000000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8C-4B04-88EF-469460A736A8}"/>
            </c:ext>
          </c:extLst>
        </c:ser>
        <c:ser>
          <c:idx val="0"/>
          <c:order val="1"/>
          <c:tx>
            <c:strRef>
              <c:f>'CSSG_Armazenamento_AS_TGNL (2)'!$N$3</c:f>
              <c:strCache>
                <c:ptCount val="1"/>
                <c:pt idx="0">
                  <c:v>2022</c:v>
                </c:pt>
              </c:strCache>
            </c:strRef>
          </c:tx>
          <c:spPr>
            <a:ln w="3492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(2)'!$B$5:$B$369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(2)'!$M$5:$M$370</c:f>
              <c:numCache>
                <c:formatCode>#,##0</c:formatCode>
                <c:ptCount val="366"/>
                <c:pt idx="0">
                  <c:v>2915403930</c:v>
                </c:pt>
                <c:pt idx="1">
                  <c:v>2943755163</c:v>
                </c:pt>
                <c:pt idx="2">
                  <c:v>2967935291</c:v>
                </c:pt>
                <c:pt idx="3">
                  <c:v>2992102395</c:v>
                </c:pt>
                <c:pt idx="4">
                  <c:v>3014595716</c:v>
                </c:pt>
                <c:pt idx="5">
                  <c:v>3035098472</c:v>
                </c:pt>
                <c:pt idx="6">
                  <c:v>3057433186</c:v>
                </c:pt>
                <c:pt idx="7">
                  <c:v>3082733563</c:v>
                </c:pt>
                <c:pt idx="8">
                  <c:v>3110993459</c:v>
                </c:pt>
                <c:pt idx="9">
                  <c:v>3131103632</c:v>
                </c:pt>
                <c:pt idx="10">
                  <c:v>3131103632</c:v>
                </c:pt>
                <c:pt idx="11">
                  <c:v>3131103632</c:v>
                </c:pt>
                <c:pt idx="12">
                  <c:v>3089794632</c:v>
                </c:pt>
                <c:pt idx="13">
                  <c:v>3061486632</c:v>
                </c:pt>
                <c:pt idx="14">
                  <c:v>3061486632</c:v>
                </c:pt>
                <c:pt idx="15">
                  <c:v>3074244462</c:v>
                </c:pt>
                <c:pt idx="16">
                  <c:v>3074244462</c:v>
                </c:pt>
                <c:pt idx="17">
                  <c:v>3021578462</c:v>
                </c:pt>
                <c:pt idx="18">
                  <c:v>2992888462</c:v>
                </c:pt>
                <c:pt idx="19">
                  <c:v>2964056462</c:v>
                </c:pt>
                <c:pt idx="20">
                  <c:v>2964056462</c:v>
                </c:pt>
                <c:pt idx="21">
                  <c:v>2964056462</c:v>
                </c:pt>
                <c:pt idx="22">
                  <c:v>2964056462</c:v>
                </c:pt>
                <c:pt idx="23">
                  <c:v>2930644462</c:v>
                </c:pt>
                <c:pt idx="24">
                  <c:v>2898810462</c:v>
                </c:pt>
                <c:pt idx="25">
                  <c:v>2856379462</c:v>
                </c:pt>
                <c:pt idx="26">
                  <c:v>2820356462</c:v>
                </c:pt>
                <c:pt idx="27">
                  <c:v>2820356462</c:v>
                </c:pt>
                <c:pt idx="28">
                  <c:v>2842198372</c:v>
                </c:pt>
                <c:pt idx="29">
                  <c:v>2861278953</c:v>
                </c:pt>
                <c:pt idx="30">
                  <c:v>2861278953</c:v>
                </c:pt>
                <c:pt idx="31">
                  <c:v>2861278953</c:v>
                </c:pt>
                <c:pt idx="32">
                  <c:v>2861278953</c:v>
                </c:pt>
                <c:pt idx="33">
                  <c:v>2829413953</c:v>
                </c:pt>
                <c:pt idx="34">
                  <c:v>2829413953</c:v>
                </c:pt>
                <c:pt idx="35">
                  <c:v>2847119947</c:v>
                </c:pt>
                <c:pt idx="36">
                  <c:v>2870771037</c:v>
                </c:pt>
                <c:pt idx="37">
                  <c:v>2870771037</c:v>
                </c:pt>
                <c:pt idx="38">
                  <c:v>2833183037</c:v>
                </c:pt>
                <c:pt idx="39">
                  <c:v>2833183037</c:v>
                </c:pt>
                <c:pt idx="40">
                  <c:v>2787702037</c:v>
                </c:pt>
                <c:pt idx="41">
                  <c:v>2787701549</c:v>
                </c:pt>
                <c:pt idx="42">
                  <c:v>2787701549</c:v>
                </c:pt>
                <c:pt idx="43">
                  <c:v>2812970245</c:v>
                </c:pt>
                <c:pt idx="44">
                  <c:v>2831731156</c:v>
                </c:pt>
                <c:pt idx="45">
                  <c:v>2831980372</c:v>
                </c:pt>
                <c:pt idx="46">
                  <c:v>2841228896</c:v>
                </c:pt>
                <c:pt idx="47">
                  <c:v>2841228896</c:v>
                </c:pt>
                <c:pt idx="48">
                  <c:v>2841228896</c:v>
                </c:pt>
                <c:pt idx="49">
                  <c:v>2862685445</c:v>
                </c:pt>
                <c:pt idx="50">
                  <c:v>2887598550</c:v>
                </c:pt>
                <c:pt idx="51">
                  <c:v>2911505236</c:v>
                </c:pt>
                <c:pt idx="52">
                  <c:v>2914298238</c:v>
                </c:pt>
                <c:pt idx="53">
                  <c:v>2828903238</c:v>
                </c:pt>
                <c:pt idx="54">
                  <c:v>2744174238</c:v>
                </c:pt>
                <c:pt idx="55">
                  <c:v>2658316238</c:v>
                </c:pt>
                <c:pt idx="56">
                  <c:v>2668466687</c:v>
                </c:pt>
                <c:pt idx="57">
                  <c:v>2681935810</c:v>
                </c:pt>
                <c:pt idx="58">
                  <c:v>2643498810</c:v>
                </c:pt>
                <c:pt idx="59">
                  <c:v>2643498810</c:v>
                </c:pt>
                <c:pt idx="60">
                  <c:v>2643498810</c:v>
                </c:pt>
                <c:pt idx="61">
                  <c:v>2605825810</c:v>
                </c:pt>
                <c:pt idx="62">
                  <c:v>2613535416</c:v>
                </c:pt>
                <c:pt idx="63">
                  <c:v>2636462686</c:v>
                </c:pt>
                <c:pt idx="64">
                  <c:v>2649310922</c:v>
                </c:pt>
                <c:pt idx="65">
                  <c:v>2638343922</c:v>
                </c:pt>
                <c:pt idx="66">
                  <c:v>2600197922</c:v>
                </c:pt>
                <c:pt idx="67">
                  <c:v>2600197922</c:v>
                </c:pt>
                <c:pt idx="68">
                  <c:v>2600197922</c:v>
                </c:pt>
                <c:pt idx="69">
                  <c:v>2613877144</c:v>
                </c:pt>
                <c:pt idx="70">
                  <c:v>2618012588</c:v>
                </c:pt>
                <c:pt idx="71">
                  <c:v>2618012588</c:v>
                </c:pt>
                <c:pt idx="72">
                  <c:v>2618012588</c:v>
                </c:pt>
                <c:pt idx="73">
                  <c:v>2625342964</c:v>
                </c:pt>
                <c:pt idx="74">
                  <c:v>2650260449</c:v>
                </c:pt>
                <c:pt idx="75">
                  <c:v>2674337436</c:v>
                </c:pt>
                <c:pt idx="76">
                  <c:v>2682937853</c:v>
                </c:pt>
                <c:pt idx="77">
                  <c:v>2706260394</c:v>
                </c:pt>
                <c:pt idx="78">
                  <c:v>2731673642</c:v>
                </c:pt>
                <c:pt idx="79">
                  <c:v>2741905133</c:v>
                </c:pt>
                <c:pt idx="80">
                  <c:v>2741905133</c:v>
                </c:pt>
                <c:pt idx="81">
                  <c:v>2741905133</c:v>
                </c:pt>
                <c:pt idx="82">
                  <c:v>2755194434</c:v>
                </c:pt>
                <c:pt idx="83">
                  <c:v>2766576422</c:v>
                </c:pt>
                <c:pt idx="84">
                  <c:v>2791003612</c:v>
                </c:pt>
                <c:pt idx="85">
                  <c:v>2818545725</c:v>
                </c:pt>
                <c:pt idx="86">
                  <c:v>2830239878</c:v>
                </c:pt>
                <c:pt idx="87">
                  <c:v>2839044514</c:v>
                </c:pt>
                <c:pt idx="88">
                  <c:v>2847440390</c:v>
                </c:pt>
                <c:pt idx="89">
                  <c:v>2847023390</c:v>
                </c:pt>
                <c:pt idx="90">
                  <c:v>2858313147</c:v>
                </c:pt>
                <c:pt idx="91">
                  <c:v>2858313147</c:v>
                </c:pt>
                <c:pt idx="92">
                  <c:v>2858313147</c:v>
                </c:pt>
                <c:pt idx="93">
                  <c:v>2858313147</c:v>
                </c:pt>
                <c:pt idx="94">
                  <c:v>2816202147</c:v>
                </c:pt>
                <c:pt idx="95">
                  <c:v>2816202147</c:v>
                </c:pt>
                <c:pt idx="96">
                  <c:v>2816202147</c:v>
                </c:pt>
                <c:pt idx="97">
                  <c:v>2831735610</c:v>
                </c:pt>
                <c:pt idx="98">
                  <c:v>2854461041</c:v>
                </c:pt>
                <c:pt idx="99">
                  <c:v>2878880871</c:v>
                </c:pt>
                <c:pt idx="100">
                  <c:v>2907107838</c:v>
                </c:pt>
                <c:pt idx="101">
                  <c:v>2923017363</c:v>
                </c:pt>
                <c:pt idx="102">
                  <c:v>2923016078</c:v>
                </c:pt>
                <c:pt idx="103">
                  <c:v>2930188977</c:v>
                </c:pt>
                <c:pt idx="104">
                  <c:v>2954139971</c:v>
                </c:pt>
                <c:pt idx="105">
                  <c:v>2978403753</c:v>
                </c:pt>
                <c:pt idx="106">
                  <c:v>3003651695</c:v>
                </c:pt>
                <c:pt idx="107">
                  <c:v>3028811927</c:v>
                </c:pt>
                <c:pt idx="108">
                  <c:v>3053340241</c:v>
                </c:pt>
                <c:pt idx="109">
                  <c:v>3081091070</c:v>
                </c:pt>
                <c:pt idx="110">
                  <c:v>3106921445</c:v>
                </c:pt>
                <c:pt idx="111">
                  <c:v>3128914380</c:v>
                </c:pt>
                <c:pt idx="112">
                  <c:v>3153803820</c:v>
                </c:pt>
                <c:pt idx="113">
                  <c:v>3173725808</c:v>
                </c:pt>
                <c:pt idx="114">
                  <c:v>3173725808</c:v>
                </c:pt>
                <c:pt idx="115">
                  <c:v>3173725808</c:v>
                </c:pt>
                <c:pt idx="116">
                  <c:v>3173725808</c:v>
                </c:pt>
                <c:pt idx="117">
                  <c:v>3141991808</c:v>
                </c:pt>
                <c:pt idx="118">
                  <c:v>3148083332</c:v>
                </c:pt>
                <c:pt idx="119">
                  <c:v>3172310859</c:v>
                </c:pt>
                <c:pt idx="120">
                  <c:v>3182327502</c:v>
                </c:pt>
                <c:pt idx="121">
                  <c:v>3201072003</c:v>
                </c:pt>
                <c:pt idx="122">
                  <c:v>3201072003</c:v>
                </c:pt>
                <c:pt idx="123">
                  <c:v>3169802003</c:v>
                </c:pt>
                <c:pt idx="124">
                  <c:v>3169802003</c:v>
                </c:pt>
                <c:pt idx="125">
                  <c:v>3169801341</c:v>
                </c:pt>
                <c:pt idx="126">
                  <c:v>3187813055</c:v>
                </c:pt>
                <c:pt idx="127">
                  <c:v>3203869009</c:v>
                </c:pt>
                <c:pt idx="128">
                  <c:v>3203869009</c:v>
                </c:pt>
                <c:pt idx="129">
                  <c:v>3149051009</c:v>
                </c:pt>
                <c:pt idx="130">
                  <c:v>3149051009</c:v>
                </c:pt>
                <c:pt idx="131">
                  <c:v>3149051009</c:v>
                </c:pt>
                <c:pt idx="132">
                  <c:v>3149051009</c:v>
                </c:pt>
                <c:pt idx="133">
                  <c:v>3165676559</c:v>
                </c:pt>
                <c:pt idx="134">
                  <c:v>3187021134</c:v>
                </c:pt>
                <c:pt idx="135">
                  <c:v>3206770574</c:v>
                </c:pt>
                <c:pt idx="136">
                  <c:v>3205798574</c:v>
                </c:pt>
                <c:pt idx="137">
                  <c:v>3174231574</c:v>
                </c:pt>
                <c:pt idx="138">
                  <c:v>3177016459</c:v>
                </c:pt>
                <c:pt idx="139">
                  <c:v>3177016459</c:v>
                </c:pt>
                <c:pt idx="140">
                  <c:v>3193493137</c:v>
                </c:pt>
                <c:pt idx="141">
                  <c:v>3215093073</c:v>
                </c:pt>
                <c:pt idx="142">
                  <c:v>3215093073</c:v>
                </c:pt>
                <c:pt idx="143">
                  <c:v>3215960874</c:v>
                </c:pt>
                <c:pt idx="144">
                  <c:v>3232101770</c:v>
                </c:pt>
                <c:pt idx="145">
                  <c:v>3248832448</c:v>
                </c:pt>
                <c:pt idx="146">
                  <c:v>3265916632</c:v>
                </c:pt>
                <c:pt idx="147">
                  <c:v>3288221165</c:v>
                </c:pt>
                <c:pt idx="148">
                  <c:v>3300231627</c:v>
                </c:pt>
                <c:pt idx="149">
                  <c:v>3300231627</c:v>
                </c:pt>
                <c:pt idx="150">
                  <c:v>3319103701</c:v>
                </c:pt>
                <c:pt idx="151">
                  <c:v>3319103701</c:v>
                </c:pt>
                <c:pt idx="152">
                  <c:v>3304808701</c:v>
                </c:pt>
                <c:pt idx="153">
                  <c:v>3304808701</c:v>
                </c:pt>
                <c:pt idx="154">
                  <c:v>3325905656</c:v>
                </c:pt>
                <c:pt idx="155">
                  <c:v>3351597384</c:v>
                </c:pt>
                <c:pt idx="156">
                  <c:v>3365896779</c:v>
                </c:pt>
                <c:pt idx="157">
                  <c:v>3365896779</c:v>
                </c:pt>
                <c:pt idx="158">
                  <c:v>3366741641</c:v>
                </c:pt>
                <c:pt idx="159">
                  <c:v>3375956380</c:v>
                </c:pt>
                <c:pt idx="160">
                  <c:v>3398363778</c:v>
                </c:pt>
                <c:pt idx="161">
                  <c:v>3422464582</c:v>
                </c:pt>
                <c:pt idx="162">
                  <c:v>3447889028</c:v>
                </c:pt>
                <c:pt idx="163">
                  <c:v>3447889028</c:v>
                </c:pt>
                <c:pt idx="164">
                  <c:v>3447889028</c:v>
                </c:pt>
                <c:pt idx="165">
                  <c:v>3460938840</c:v>
                </c:pt>
                <c:pt idx="166">
                  <c:v>3460938840</c:v>
                </c:pt>
                <c:pt idx="167">
                  <c:v>3479750733</c:v>
                </c:pt>
                <c:pt idx="168">
                  <c:v>3502444248</c:v>
                </c:pt>
                <c:pt idx="169">
                  <c:v>3521617185</c:v>
                </c:pt>
                <c:pt idx="170">
                  <c:v>3545126540</c:v>
                </c:pt>
                <c:pt idx="171">
                  <c:v>3553225489</c:v>
                </c:pt>
                <c:pt idx="172">
                  <c:v>3553225489</c:v>
                </c:pt>
                <c:pt idx="173">
                  <c:v>3569277037</c:v>
                </c:pt>
                <c:pt idx="174">
                  <c:v>3590957087</c:v>
                </c:pt>
                <c:pt idx="175">
                  <c:v>3613538048</c:v>
                </c:pt>
                <c:pt idx="176">
                  <c:v>3638198992</c:v>
                </c:pt>
                <c:pt idx="177">
                  <c:v>3661936836</c:v>
                </c:pt>
                <c:pt idx="178">
                  <c:v>3661936836</c:v>
                </c:pt>
                <c:pt idx="179">
                  <c:v>3661936836</c:v>
                </c:pt>
                <c:pt idx="180">
                  <c:v>3679483088</c:v>
                </c:pt>
                <c:pt idx="181">
                  <c:v>3688883703</c:v>
                </c:pt>
                <c:pt idx="182">
                  <c:v>3711480302</c:v>
                </c:pt>
                <c:pt idx="183">
                  <c:v>3736523968</c:v>
                </c:pt>
                <c:pt idx="184">
                  <c:v>3759794897</c:v>
                </c:pt>
                <c:pt idx="185">
                  <c:v>3759794897</c:v>
                </c:pt>
                <c:pt idx="186">
                  <c:v>3759794897</c:v>
                </c:pt>
                <c:pt idx="187">
                  <c:v>3759794897</c:v>
                </c:pt>
                <c:pt idx="188">
                  <c:v>3759794897</c:v>
                </c:pt>
                <c:pt idx="189">
                  <c:v>3759794897</c:v>
                </c:pt>
                <c:pt idx="190">
                  <c:v>3759794897</c:v>
                </c:pt>
                <c:pt idx="191">
                  <c:v>3769776128</c:v>
                </c:pt>
                <c:pt idx="192">
                  <c:v>3769776128</c:v>
                </c:pt>
                <c:pt idx="193">
                  <c:v>3769776128</c:v>
                </c:pt>
                <c:pt idx="194">
                  <c:v>3769776128</c:v>
                </c:pt>
                <c:pt idx="195">
                  <c:v>3769776128</c:v>
                </c:pt>
                <c:pt idx="196">
                  <c:v>3769776128</c:v>
                </c:pt>
                <c:pt idx="197">
                  <c:v>3788087571</c:v>
                </c:pt>
                <c:pt idx="198">
                  <c:v>3788087571</c:v>
                </c:pt>
                <c:pt idx="199">
                  <c:v>3788087571</c:v>
                </c:pt>
                <c:pt idx="200">
                  <c:v>3788087571</c:v>
                </c:pt>
                <c:pt idx="201">
                  <c:v>3788087571</c:v>
                </c:pt>
                <c:pt idx="202">
                  <c:v>3788087571</c:v>
                </c:pt>
                <c:pt idx="203">
                  <c:v>3807783894</c:v>
                </c:pt>
                <c:pt idx="204">
                  <c:v>3807783894</c:v>
                </c:pt>
                <c:pt idx="205">
                  <c:v>3807783894</c:v>
                </c:pt>
                <c:pt idx="206">
                  <c:v>3827225114</c:v>
                </c:pt>
                <c:pt idx="207">
                  <c:v>3827225114</c:v>
                </c:pt>
                <c:pt idx="208">
                  <c:v>3827225114</c:v>
                </c:pt>
                <c:pt idx="209">
                  <c:v>3827225114</c:v>
                </c:pt>
                <c:pt idx="210">
                  <c:v>3827225114</c:v>
                </c:pt>
                <c:pt idx="211">
                  <c:v>3827225114</c:v>
                </c:pt>
                <c:pt idx="212">
                  <c:v>3827225114</c:v>
                </c:pt>
                <c:pt idx="213">
                  <c:v>3827225114</c:v>
                </c:pt>
                <c:pt idx="214">
                  <c:v>3827225114</c:v>
                </c:pt>
                <c:pt idx="215">
                  <c:v>3827225114</c:v>
                </c:pt>
                <c:pt idx="216">
                  <c:v>3827225114</c:v>
                </c:pt>
                <c:pt idx="217">
                  <c:v>3827225114</c:v>
                </c:pt>
                <c:pt idx="218">
                  <c:v>3827225114</c:v>
                </c:pt>
                <c:pt idx="219">
                  <c:v>3827225114</c:v>
                </c:pt>
                <c:pt idx="220">
                  <c:v>3827225114</c:v>
                </c:pt>
                <c:pt idx="221">
                  <c:v>3827225114</c:v>
                </c:pt>
                <c:pt idx="222">
                  <c:v>3827225114</c:v>
                </c:pt>
                <c:pt idx="223">
                  <c:v>3827225114</c:v>
                </c:pt>
                <c:pt idx="224">
                  <c:v>3827225114</c:v>
                </c:pt>
                <c:pt idx="225">
                  <c:v>3827225114</c:v>
                </c:pt>
                <c:pt idx="226">
                  <c:v>3827225114</c:v>
                </c:pt>
                <c:pt idx="227">
                  <c:v>3827225114</c:v>
                </c:pt>
                <c:pt idx="228">
                  <c:v>3827225114</c:v>
                </c:pt>
                <c:pt idx="229">
                  <c:v>3848289335</c:v>
                </c:pt>
                <c:pt idx="230">
                  <c:v>3853477767</c:v>
                </c:pt>
                <c:pt idx="231">
                  <c:v>3853477767</c:v>
                </c:pt>
                <c:pt idx="232">
                  <c:v>3853477767</c:v>
                </c:pt>
                <c:pt idx="233">
                  <c:v>3853477767</c:v>
                </c:pt>
                <c:pt idx="234">
                  <c:v>3853477767</c:v>
                </c:pt>
                <c:pt idx="235">
                  <c:v>3853477767</c:v>
                </c:pt>
                <c:pt idx="236">
                  <c:v>3853477767</c:v>
                </c:pt>
                <c:pt idx="237">
                  <c:v>3853477767</c:v>
                </c:pt>
                <c:pt idx="238">
                  <c:v>3853477767</c:v>
                </c:pt>
                <c:pt idx="239">
                  <c:v>3853477767</c:v>
                </c:pt>
                <c:pt idx="240">
                  <c:v>3853477767</c:v>
                </c:pt>
                <c:pt idx="241">
                  <c:v>3853477767</c:v>
                </c:pt>
                <c:pt idx="242">
                  <c:v>3853477767</c:v>
                </c:pt>
                <c:pt idx="243">
                  <c:v>3853477767</c:v>
                </c:pt>
                <c:pt idx="244">
                  <c:v>3853477767</c:v>
                </c:pt>
                <c:pt idx="245">
                  <c:v>3853477767</c:v>
                </c:pt>
                <c:pt idx="246">
                  <c:v>3853477767</c:v>
                </c:pt>
                <c:pt idx="247">
                  <c:v>3864566206</c:v>
                </c:pt>
                <c:pt idx="248">
                  <c:v>3864566206</c:v>
                </c:pt>
                <c:pt idx="249">
                  <c:v>3864566206</c:v>
                </c:pt>
                <c:pt idx="250">
                  <c:v>3864566206</c:v>
                </c:pt>
                <c:pt idx="251">
                  <c:v>3864768864</c:v>
                </c:pt>
                <c:pt idx="252">
                  <c:v>3864768864</c:v>
                </c:pt>
                <c:pt idx="253">
                  <c:v>3864768864</c:v>
                </c:pt>
                <c:pt idx="254">
                  <c:v>3864768864</c:v>
                </c:pt>
                <c:pt idx="255">
                  <c:v>3864768864</c:v>
                </c:pt>
                <c:pt idx="256">
                  <c:v>3864768864</c:v>
                </c:pt>
                <c:pt idx="257">
                  <c:v>3864768864</c:v>
                </c:pt>
                <c:pt idx="258">
                  <c:v>3864768864</c:v>
                </c:pt>
                <c:pt idx="259">
                  <c:v>3864768864</c:v>
                </c:pt>
                <c:pt idx="260">
                  <c:v>3864768864</c:v>
                </c:pt>
                <c:pt idx="261">
                  <c:v>3864768864</c:v>
                </c:pt>
                <c:pt idx="262">
                  <c:v>3864768864</c:v>
                </c:pt>
                <c:pt idx="263">
                  <c:v>3864768864</c:v>
                </c:pt>
                <c:pt idx="264">
                  <c:v>3864768864</c:v>
                </c:pt>
                <c:pt idx="265">
                  <c:v>3864899566</c:v>
                </c:pt>
                <c:pt idx="266">
                  <c:v>3864899566</c:v>
                </c:pt>
                <c:pt idx="267">
                  <c:v>3864899566</c:v>
                </c:pt>
                <c:pt idx="268">
                  <c:v>3864899566</c:v>
                </c:pt>
                <c:pt idx="269">
                  <c:v>3864899566</c:v>
                </c:pt>
                <c:pt idx="270">
                  <c:v>3864899566</c:v>
                </c:pt>
                <c:pt idx="271">
                  <c:v>3864899566</c:v>
                </c:pt>
                <c:pt idx="272">
                  <c:v>3864894485</c:v>
                </c:pt>
                <c:pt idx="273">
                  <c:v>3864894485</c:v>
                </c:pt>
                <c:pt idx="274">
                  <c:v>3864894485</c:v>
                </c:pt>
                <c:pt idx="275">
                  <c:v>3864894485</c:v>
                </c:pt>
                <c:pt idx="276">
                  <c:v>3864894485</c:v>
                </c:pt>
                <c:pt idx="277">
                  <c:v>3864894485</c:v>
                </c:pt>
                <c:pt idx="278">
                  <c:v>3864894485</c:v>
                </c:pt>
                <c:pt idx="279">
                  <c:v>3864894485</c:v>
                </c:pt>
                <c:pt idx="280">
                  <c:v>3864894485</c:v>
                </c:pt>
                <c:pt idx="281">
                  <c:v>3886254568</c:v>
                </c:pt>
                <c:pt idx="282">
                  <c:v>3886254568</c:v>
                </c:pt>
                <c:pt idx="283">
                  <c:v>3886254568</c:v>
                </c:pt>
                <c:pt idx="284">
                  <c:v>3886254568</c:v>
                </c:pt>
                <c:pt idx="285">
                  <c:v>3886254568</c:v>
                </c:pt>
                <c:pt idx="286">
                  <c:v>3886254568</c:v>
                </c:pt>
                <c:pt idx="287">
                  <c:v>3886254568</c:v>
                </c:pt>
                <c:pt idx="288">
                  <c:v>3886254568</c:v>
                </c:pt>
                <c:pt idx="289">
                  <c:v>3886254568</c:v>
                </c:pt>
                <c:pt idx="290">
                  <c:v>3886254568</c:v>
                </c:pt>
                <c:pt idx="291">
                  <c:v>3886254568</c:v>
                </c:pt>
                <c:pt idx="292">
                  <c:v>3900303140</c:v>
                </c:pt>
                <c:pt idx="293">
                  <c:v>3900303140</c:v>
                </c:pt>
                <c:pt idx="294">
                  <c:v>3900303140</c:v>
                </c:pt>
                <c:pt idx="295">
                  <c:v>3900303140</c:v>
                </c:pt>
                <c:pt idx="296">
                  <c:v>3900303140</c:v>
                </c:pt>
                <c:pt idx="297">
                  <c:v>3900302533</c:v>
                </c:pt>
                <c:pt idx="298">
                  <c:v>3900302533</c:v>
                </c:pt>
                <c:pt idx="299">
                  <c:v>3900302533</c:v>
                </c:pt>
                <c:pt idx="300">
                  <c:v>3900302533</c:v>
                </c:pt>
                <c:pt idx="301">
                  <c:v>3900302533</c:v>
                </c:pt>
                <c:pt idx="302">
                  <c:v>3900302533</c:v>
                </c:pt>
                <c:pt idx="303">
                  <c:v>3900302533</c:v>
                </c:pt>
                <c:pt idx="304">
                  <c:v>3900302533</c:v>
                </c:pt>
                <c:pt idx="305">
                  <c:v>3900302533</c:v>
                </c:pt>
                <c:pt idx="306">
                  <c:v>3900302533</c:v>
                </c:pt>
                <c:pt idx="307">
                  <c:v>3900302533</c:v>
                </c:pt>
                <c:pt idx="308">
                  <c:v>3900302533</c:v>
                </c:pt>
                <c:pt idx="309">
                  <c:v>3900302533</c:v>
                </c:pt>
                <c:pt idx="310">
                  <c:v>3900302533</c:v>
                </c:pt>
                <c:pt idx="311">
                  <c:v>3900302533</c:v>
                </c:pt>
                <c:pt idx="312">
                  <c:v>3900302533</c:v>
                </c:pt>
                <c:pt idx="313">
                  <c:v>3900302533</c:v>
                </c:pt>
                <c:pt idx="314">
                  <c:v>3900302533</c:v>
                </c:pt>
                <c:pt idx="315">
                  <c:v>3900302533</c:v>
                </c:pt>
                <c:pt idx="316">
                  <c:v>3900302533</c:v>
                </c:pt>
                <c:pt idx="317">
                  <c:v>3900302533</c:v>
                </c:pt>
                <c:pt idx="318">
                  <c:v>3900302533</c:v>
                </c:pt>
                <c:pt idx="319">
                  <c:v>3900302533</c:v>
                </c:pt>
                <c:pt idx="320">
                  <c:v>3900302533</c:v>
                </c:pt>
                <c:pt idx="321">
                  <c:v>3900302533</c:v>
                </c:pt>
                <c:pt idx="322">
                  <c:v>3900302533</c:v>
                </c:pt>
                <c:pt idx="323">
                  <c:v>3900302533</c:v>
                </c:pt>
                <c:pt idx="324">
                  <c:v>3900302533</c:v>
                </c:pt>
                <c:pt idx="325">
                  <c:v>3900302533</c:v>
                </c:pt>
                <c:pt idx="326">
                  <c:v>3900302533</c:v>
                </c:pt>
                <c:pt idx="327">
                  <c:v>3900302533</c:v>
                </c:pt>
                <c:pt idx="328">
                  <c:v>3900302533</c:v>
                </c:pt>
                <c:pt idx="329">
                  <c:v>3900302533</c:v>
                </c:pt>
                <c:pt idx="330">
                  <c:v>3900302533</c:v>
                </c:pt>
                <c:pt idx="331">
                  <c:v>3900302533</c:v>
                </c:pt>
                <c:pt idx="332">
                  <c:v>3900519167</c:v>
                </c:pt>
                <c:pt idx="333">
                  <c:v>3826546803</c:v>
                </c:pt>
                <c:pt idx="334">
                  <c:v>3827096533</c:v>
                </c:pt>
                <c:pt idx="335">
                  <c:v>3827096533</c:v>
                </c:pt>
                <c:pt idx="336">
                  <c:v>3827096533</c:v>
                </c:pt>
                <c:pt idx="337">
                  <c:v>3827096533</c:v>
                </c:pt>
                <c:pt idx="338">
                  <c:v>3827096533</c:v>
                </c:pt>
                <c:pt idx="339">
                  <c:v>3827096533</c:v>
                </c:pt>
                <c:pt idx="340">
                  <c:v>3827096533</c:v>
                </c:pt>
                <c:pt idx="341">
                  <c:v>3827096533</c:v>
                </c:pt>
                <c:pt idx="342">
                  <c:v>3827093714</c:v>
                </c:pt>
                <c:pt idx="343">
                  <c:v>3827093714</c:v>
                </c:pt>
                <c:pt idx="344">
                  <c:v>3827093714</c:v>
                </c:pt>
                <c:pt idx="345">
                  <c:v>3774895714</c:v>
                </c:pt>
                <c:pt idx="346">
                  <c:v>3742042714</c:v>
                </c:pt>
                <c:pt idx="347">
                  <c:v>3742042714</c:v>
                </c:pt>
                <c:pt idx="348">
                  <c:v>3742042714</c:v>
                </c:pt>
                <c:pt idx="349">
                  <c:v>3756705506</c:v>
                </c:pt>
                <c:pt idx="350">
                  <c:v>3780297374</c:v>
                </c:pt>
                <c:pt idx="351">
                  <c:v>3806315149</c:v>
                </c:pt>
                <c:pt idx="352">
                  <c:v>3832143657</c:v>
                </c:pt>
                <c:pt idx="353">
                  <c:v>3858810358</c:v>
                </c:pt>
                <c:pt idx="354">
                  <c:v>3882634065</c:v>
                </c:pt>
                <c:pt idx="355">
                  <c:v>3882634065</c:v>
                </c:pt>
                <c:pt idx="356">
                  <c:v>3882634065</c:v>
                </c:pt>
                <c:pt idx="357">
                  <c:v>3882634065</c:v>
                </c:pt>
                <c:pt idx="358">
                  <c:v>3882634065</c:v>
                </c:pt>
                <c:pt idx="359">
                  <c:v>3899358983</c:v>
                </c:pt>
                <c:pt idx="360">
                  <c:v>3899358983</c:v>
                </c:pt>
                <c:pt idx="361">
                  <c:v>3899358983</c:v>
                </c:pt>
                <c:pt idx="362">
                  <c:v>3899358983</c:v>
                </c:pt>
                <c:pt idx="363">
                  <c:v>3899358983</c:v>
                </c:pt>
                <c:pt idx="364">
                  <c:v>3899358983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8C-4B04-88EF-469460A736A8}"/>
            </c:ext>
          </c:extLst>
        </c:ser>
        <c:ser>
          <c:idx val="1"/>
          <c:order val="2"/>
          <c:tx>
            <c:strRef>
              <c:f>'CSSG_Armazenamento_AS_TGNL (2)'!$F$3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(2)'!$B$5:$B$369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(2)'!$F$5:$F$369</c:f>
              <c:numCache>
                <c:formatCode>#,##0</c:formatCode>
                <c:ptCount val="365"/>
                <c:pt idx="0">
                  <c:v>3899018782</c:v>
                </c:pt>
                <c:pt idx="1">
                  <c:v>3899018782</c:v>
                </c:pt>
                <c:pt idx="2">
                  <c:v>3899018782</c:v>
                </c:pt>
                <c:pt idx="3">
                  <c:v>3899018782</c:v>
                </c:pt>
                <c:pt idx="4">
                  <c:v>3899018782</c:v>
                </c:pt>
                <c:pt idx="5">
                  <c:v>3899018782</c:v>
                </c:pt>
                <c:pt idx="6">
                  <c:v>3899018782</c:v>
                </c:pt>
                <c:pt idx="7">
                  <c:v>3899018782</c:v>
                </c:pt>
                <c:pt idx="8">
                  <c:v>3899018782</c:v>
                </c:pt>
                <c:pt idx="9">
                  <c:v>3899018782</c:v>
                </c:pt>
                <c:pt idx="10">
                  <c:v>3899018782</c:v>
                </c:pt>
                <c:pt idx="11">
                  <c:v>3899018782</c:v>
                </c:pt>
                <c:pt idx="12">
                  <c:v>3899008771</c:v>
                </c:pt>
                <c:pt idx="13">
                  <c:v>3899008771</c:v>
                </c:pt>
                <c:pt idx="14">
                  <c:v>3899008771</c:v>
                </c:pt>
                <c:pt idx="15">
                  <c:v>3899008771</c:v>
                </c:pt>
                <c:pt idx="16">
                  <c:v>3899008771</c:v>
                </c:pt>
                <c:pt idx="17">
                  <c:v>3899008771</c:v>
                </c:pt>
                <c:pt idx="18">
                  <c:v>3899008771</c:v>
                </c:pt>
                <c:pt idx="19">
                  <c:v>3899008771</c:v>
                </c:pt>
                <c:pt idx="20">
                  <c:v>3899008771</c:v>
                </c:pt>
                <c:pt idx="21">
                  <c:v>3899008771</c:v>
                </c:pt>
                <c:pt idx="22">
                  <c:v>3899008771</c:v>
                </c:pt>
                <c:pt idx="23">
                  <c:v>3899004582</c:v>
                </c:pt>
                <c:pt idx="24">
                  <c:v>3899002702</c:v>
                </c:pt>
                <c:pt idx="25">
                  <c:v>3899002702</c:v>
                </c:pt>
                <c:pt idx="26">
                  <c:v>3899002702</c:v>
                </c:pt>
                <c:pt idx="27">
                  <c:v>3899002702</c:v>
                </c:pt>
                <c:pt idx="28">
                  <c:v>3899002702</c:v>
                </c:pt>
                <c:pt idx="29">
                  <c:v>3899002702</c:v>
                </c:pt>
                <c:pt idx="30">
                  <c:v>3898998608</c:v>
                </c:pt>
                <c:pt idx="31">
                  <c:v>3898998608</c:v>
                </c:pt>
                <c:pt idx="32">
                  <c:v>3898998608</c:v>
                </c:pt>
                <c:pt idx="33">
                  <c:v>3898998608</c:v>
                </c:pt>
                <c:pt idx="34">
                  <c:v>3898998608</c:v>
                </c:pt>
                <c:pt idx="35">
                  <c:v>3898998608</c:v>
                </c:pt>
                <c:pt idx="36">
                  <c:v>3898998608</c:v>
                </c:pt>
                <c:pt idx="37">
                  <c:v>3898998608</c:v>
                </c:pt>
                <c:pt idx="38">
                  <c:v>3898998608</c:v>
                </c:pt>
                <c:pt idx="39">
                  <c:v>3898995502</c:v>
                </c:pt>
                <c:pt idx="40">
                  <c:v>3898995502</c:v>
                </c:pt>
                <c:pt idx="41">
                  <c:v>3898995502</c:v>
                </c:pt>
                <c:pt idx="42">
                  <c:v>3898995502</c:v>
                </c:pt>
                <c:pt idx="43">
                  <c:v>3898995502</c:v>
                </c:pt>
                <c:pt idx="44">
                  <c:v>3898994883</c:v>
                </c:pt>
                <c:pt idx="45">
                  <c:v>3898994883</c:v>
                </c:pt>
                <c:pt idx="46">
                  <c:v>3898994502</c:v>
                </c:pt>
                <c:pt idx="47">
                  <c:v>3898994502</c:v>
                </c:pt>
                <c:pt idx="48">
                  <c:v>3898994502</c:v>
                </c:pt>
                <c:pt idx="49">
                  <c:v>3898994502</c:v>
                </c:pt>
                <c:pt idx="50">
                  <c:v>3898990385</c:v>
                </c:pt>
                <c:pt idx="51">
                  <c:v>3856336385</c:v>
                </c:pt>
                <c:pt idx="52">
                  <c:v>3856333517</c:v>
                </c:pt>
                <c:pt idx="53">
                  <c:v>3820779517</c:v>
                </c:pt>
                <c:pt idx="54">
                  <c:v>3788758517</c:v>
                </c:pt>
                <c:pt idx="55">
                  <c:v>3788758517</c:v>
                </c:pt>
                <c:pt idx="56">
                  <c:v>3788758517</c:v>
                </c:pt>
                <c:pt idx="57">
                  <c:v>3788758517</c:v>
                </c:pt>
                <c:pt idx="58">
                  <c:v>3788758517</c:v>
                </c:pt>
                <c:pt idx="59">
                  <c:v>3788758517</c:v>
                </c:pt>
                <c:pt idx="60">
                  <c:v>3788758517</c:v>
                </c:pt>
                <c:pt idx="61">
                  <c:v>3788758517</c:v>
                </c:pt>
                <c:pt idx="62">
                  <c:v>3788758517</c:v>
                </c:pt>
                <c:pt idx="63">
                  <c:v>3788758517</c:v>
                </c:pt>
                <c:pt idx="64">
                  <c:v>3788758517</c:v>
                </c:pt>
                <c:pt idx="65">
                  <c:v>3788754757</c:v>
                </c:pt>
                <c:pt idx="66">
                  <c:v>3788753817</c:v>
                </c:pt>
                <c:pt idx="67">
                  <c:v>3788751568</c:v>
                </c:pt>
                <c:pt idx="68">
                  <c:v>3788751009</c:v>
                </c:pt>
                <c:pt idx="69">
                  <c:v>3788751009</c:v>
                </c:pt>
                <c:pt idx="70">
                  <c:v>3788751009</c:v>
                </c:pt>
                <c:pt idx="71">
                  <c:v>3788751009</c:v>
                </c:pt>
                <c:pt idx="72">
                  <c:v>3788748367</c:v>
                </c:pt>
                <c:pt idx="73">
                  <c:v>3788748367</c:v>
                </c:pt>
                <c:pt idx="74">
                  <c:v>3788748236</c:v>
                </c:pt>
                <c:pt idx="75">
                  <c:v>3788747867</c:v>
                </c:pt>
                <c:pt idx="76">
                  <c:v>3788747867</c:v>
                </c:pt>
                <c:pt idx="77">
                  <c:v>3788747867</c:v>
                </c:pt>
                <c:pt idx="78">
                  <c:v>3788747867</c:v>
                </c:pt>
                <c:pt idx="79">
                  <c:v>3788743297</c:v>
                </c:pt>
                <c:pt idx="80">
                  <c:v>3788743297</c:v>
                </c:pt>
                <c:pt idx="81">
                  <c:v>3788742821</c:v>
                </c:pt>
                <c:pt idx="82">
                  <c:v>3788742440</c:v>
                </c:pt>
                <c:pt idx="83">
                  <c:v>3788742440</c:v>
                </c:pt>
                <c:pt idx="84">
                  <c:v>3788742440</c:v>
                </c:pt>
                <c:pt idx="85">
                  <c:v>3788740429</c:v>
                </c:pt>
                <c:pt idx="86">
                  <c:v>3788736240</c:v>
                </c:pt>
                <c:pt idx="87">
                  <c:v>3788736240</c:v>
                </c:pt>
                <c:pt idx="88">
                  <c:v>3788736240</c:v>
                </c:pt>
                <c:pt idx="89">
                  <c:v>3788656436</c:v>
                </c:pt>
                <c:pt idx="90">
                  <c:v>3788656436</c:v>
                </c:pt>
                <c:pt idx="91">
                  <c:v>3788656436</c:v>
                </c:pt>
                <c:pt idx="92">
                  <c:v>3788650902</c:v>
                </c:pt>
                <c:pt idx="93">
                  <c:v>3788642803</c:v>
                </c:pt>
                <c:pt idx="94">
                  <c:v>3788641941</c:v>
                </c:pt>
                <c:pt idx="95">
                  <c:v>3788638835</c:v>
                </c:pt>
                <c:pt idx="96">
                  <c:v>3788638835</c:v>
                </c:pt>
                <c:pt idx="97">
                  <c:v>3788638835</c:v>
                </c:pt>
                <c:pt idx="98">
                  <c:v>3788638835</c:v>
                </c:pt>
                <c:pt idx="99">
                  <c:v>3788638835</c:v>
                </c:pt>
                <c:pt idx="100">
                  <c:v>3788638835</c:v>
                </c:pt>
                <c:pt idx="101">
                  <c:v>3788638835</c:v>
                </c:pt>
                <c:pt idx="102">
                  <c:v>3788637776</c:v>
                </c:pt>
                <c:pt idx="103">
                  <c:v>3788637776</c:v>
                </c:pt>
                <c:pt idx="104">
                  <c:v>3804374103</c:v>
                </c:pt>
                <c:pt idx="105">
                  <c:v>3804374103</c:v>
                </c:pt>
                <c:pt idx="106">
                  <c:v>3804374103</c:v>
                </c:pt>
                <c:pt idx="107">
                  <c:v>3804374103</c:v>
                </c:pt>
                <c:pt idx="108">
                  <c:v>3804369890</c:v>
                </c:pt>
                <c:pt idx="109">
                  <c:v>3804369890</c:v>
                </c:pt>
                <c:pt idx="110">
                  <c:v>3804369890</c:v>
                </c:pt>
                <c:pt idx="111">
                  <c:v>3804369890</c:v>
                </c:pt>
                <c:pt idx="112">
                  <c:v>3804369890</c:v>
                </c:pt>
                <c:pt idx="113">
                  <c:v>3804369890</c:v>
                </c:pt>
                <c:pt idx="114">
                  <c:v>3804369890</c:v>
                </c:pt>
                <c:pt idx="115">
                  <c:v>3804366466</c:v>
                </c:pt>
                <c:pt idx="116">
                  <c:v>3804366466</c:v>
                </c:pt>
                <c:pt idx="117">
                  <c:v>3804366466</c:v>
                </c:pt>
                <c:pt idx="118">
                  <c:v>3804366466</c:v>
                </c:pt>
                <c:pt idx="119">
                  <c:v>3804366466</c:v>
                </c:pt>
                <c:pt idx="120">
                  <c:v>3804366466</c:v>
                </c:pt>
                <c:pt idx="121">
                  <c:v>3804366466</c:v>
                </c:pt>
                <c:pt idx="122">
                  <c:v>3804366466</c:v>
                </c:pt>
                <c:pt idx="123">
                  <c:v>3804366466</c:v>
                </c:pt>
                <c:pt idx="124">
                  <c:v>3804366466</c:v>
                </c:pt>
                <c:pt idx="125">
                  <c:v>3804366466</c:v>
                </c:pt>
                <c:pt idx="126">
                  <c:v>3804366466</c:v>
                </c:pt>
                <c:pt idx="127">
                  <c:v>3804366466</c:v>
                </c:pt>
                <c:pt idx="128">
                  <c:v>3804361801</c:v>
                </c:pt>
                <c:pt idx="129">
                  <c:v>3804361801</c:v>
                </c:pt>
                <c:pt idx="130">
                  <c:v>3804361801</c:v>
                </c:pt>
                <c:pt idx="131">
                  <c:v>3804361801</c:v>
                </c:pt>
                <c:pt idx="132">
                  <c:v>3804361801</c:v>
                </c:pt>
                <c:pt idx="133">
                  <c:v>3804361801</c:v>
                </c:pt>
                <c:pt idx="134">
                  <c:v>3804361801</c:v>
                </c:pt>
                <c:pt idx="135">
                  <c:v>3804361801</c:v>
                </c:pt>
                <c:pt idx="136">
                  <c:v>3804361801</c:v>
                </c:pt>
                <c:pt idx="137">
                  <c:v>3804361801</c:v>
                </c:pt>
                <c:pt idx="138">
                  <c:v>3804361801</c:v>
                </c:pt>
                <c:pt idx="139">
                  <c:v>3804361801</c:v>
                </c:pt>
                <c:pt idx="140">
                  <c:v>3804361801</c:v>
                </c:pt>
                <c:pt idx="141">
                  <c:v>3804361801</c:v>
                </c:pt>
                <c:pt idx="142">
                  <c:v>3767527801</c:v>
                </c:pt>
                <c:pt idx="143">
                  <c:v>3767527801</c:v>
                </c:pt>
                <c:pt idx="144">
                  <c:v>3767527801</c:v>
                </c:pt>
                <c:pt idx="145">
                  <c:v>3767527801</c:v>
                </c:pt>
                <c:pt idx="146">
                  <c:v>3767527801</c:v>
                </c:pt>
                <c:pt idx="147">
                  <c:v>3767527801</c:v>
                </c:pt>
                <c:pt idx="148">
                  <c:v>3718979801</c:v>
                </c:pt>
                <c:pt idx="149">
                  <c:v>3661051801</c:v>
                </c:pt>
                <c:pt idx="150">
                  <c:v>3609872801</c:v>
                </c:pt>
                <c:pt idx="151">
                  <c:v>3547236801</c:v>
                </c:pt>
                <c:pt idx="152">
                  <c:v>3547236801</c:v>
                </c:pt>
                <c:pt idx="153">
                  <c:v>3567082227</c:v>
                </c:pt>
                <c:pt idx="154">
                  <c:v>3581531207</c:v>
                </c:pt>
                <c:pt idx="155">
                  <c:v>3537529207</c:v>
                </c:pt>
                <c:pt idx="156">
                  <c:v>3508172207</c:v>
                </c:pt>
                <c:pt idx="157">
                  <c:v>3508172207</c:v>
                </c:pt>
                <c:pt idx="158">
                  <c:v>3530340415</c:v>
                </c:pt>
                <c:pt idx="159">
                  <c:v>3557512578</c:v>
                </c:pt>
                <c:pt idx="160">
                  <c:v>3583222476</c:v>
                </c:pt>
                <c:pt idx="161">
                  <c:v>3602898783</c:v>
                </c:pt>
                <c:pt idx="162">
                  <c:v>3559993783</c:v>
                </c:pt>
                <c:pt idx="163">
                  <c:v>3517713783</c:v>
                </c:pt>
                <c:pt idx="164">
                  <c:v>3517713783</c:v>
                </c:pt>
                <c:pt idx="165">
                  <c:v>3477742783</c:v>
                </c:pt>
                <c:pt idx="166">
                  <c:v>3439312783</c:v>
                </c:pt>
                <c:pt idx="167">
                  <c:v>3439312783</c:v>
                </c:pt>
                <c:pt idx="168">
                  <c:v>3449080998</c:v>
                </c:pt>
                <c:pt idx="169">
                  <c:v>3457281812</c:v>
                </c:pt>
                <c:pt idx="170">
                  <c:v>3423839812</c:v>
                </c:pt>
                <c:pt idx="171">
                  <c:v>3390799812</c:v>
                </c:pt>
                <c:pt idx="172">
                  <c:v>3361982812</c:v>
                </c:pt>
                <c:pt idx="173">
                  <c:v>3324322812</c:v>
                </c:pt>
                <c:pt idx="174">
                  <c:v>3348940758</c:v>
                </c:pt>
                <c:pt idx="175">
                  <c:v>3374872882</c:v>
                </c:pt>
                <c:pt idx="176">
                  <c:v>3386267512</c:v>
                </c:pt>
                <c:pt idx="177">
                  <c:v>3349888512</c:v>
                </c:pt>
                <c:pt idx="178">
                  <c:v>3309698512</c:v>
                </c:pt>
                <c:pt idx="179">
                  <c:v>3309698191</c:v>
                </c:pt>
                <c:pt idx="180">
                  <c:v>3293256593</c:v>
                </c:pt>
                <c:pt idx="181">
                  <c:v>3313888223</c:v>
                </c:pt>
                <c:pt idx="182">
                  <c:v>3333749449</c:v>
                </c:pt>
                <c:pt idx="183">
                  <c:v>3333749449</c:v>
                </c:pt>
                <c:pt idx="184">
                  <c:v>3333749449</c:v>
                </c:pt>
                <c:pt idx="185">
                  <c:v>3333749449</c:v>
                </c:pt>
                <c:pt idx="186">
                  <c:v>3333749449</c:v>
                </c:pt>
                <c:pt idx="187">
                  <c:v>3287328449</c:v>
                </c:pt>
                <c:pt idx="188">
                  <c:v>3255179449</c:v>
                </c:pt>
                <c:pt idx="189">
                  <c:v>3205552449</c:v>
                </c:pt>
                <c:pt idx="190">
                  <c:v>3136504449</c:v>
                </c:pt>
                <c:pt idx="191">
                  <c:v>3103834449</c:v>
                </c:pt>
                <c:pt idx="192">
                  <c:v>3103834449</c:v>
                </c:pt>
                <c:pt idx="193">
                  <c:v>3103834449</c:v>
                </c:pt>
                <c:pt idx="194">
                  <c:v>3122381998</c:v>
                </c:pt>
                <c:pt idx="195">
                  <c:v>3147835442</c:v>
                </c:pt>
                <c:pt idx="196">
                  <c:v>3168492841</c:v>
                </c:pt>
                <c:pt idx="197">
                  <c:v>3168492841</c:v>
                </c:pt>
                <c:pt idx="198">
                  <c:v>3129687841</c:v>
                </c:pt>
                <c:pt idx="199">
                  <c:v>3143077845</c:v>
                </c:pt>
                <c:pt idx="200">
                  <c:v>3111214845</c:v>
                </c:pt>
                <c:pt idx="201">
                  <c:v>3131026534</c:v>
                </c:pt>
                <c:pt idx="202">
                  <c:v>3152780468</c:v>
                </c:pt>
                <c:pt idx="203">
                  <c:v>3173647223</c:v>
                </c:pt>
                <c:pt idx="204">
                  <c:v>3186655021</c:v>
                </c:pt>
                <c:pt idx="205">
                  <c:v>3194264819</c:v>
                </c:pt>
                <c:pt idx="206">
                  <c:v>3202646439</c:v>
                </c:pt>
                <c:pt idx="207">
                  <c:v>3202646439</c:v>
                </c:pt>
                <c:pt idx="208">
                  <c:v>3167787439</c:v>
                </c:pt>
                <c:pt idx="209">
                  <c:v>3167787439</c:v>
                </c:pt>
                <c:pt idx="210">
                  <c:v>3167787439</c:v>
                </c:pt>
                <c:pt idx="211">
                  <c:v>3095301439</c:v>
                </c:pt>
                <c:pt idx="212">
                  <c:v>3064447439</c:v>
                </c:pt>
                <c:pt idx="213">
                  <c:v>3084633595</c:v>
                </c:pt>
                <c:pt idx="214">
                  <c:v>3107286262</c:v>
                </c:pt>
                <c:pt idx="215">
                  <c:v>3132273623</c:v>
                </c:pt>
                <c:pt idx="216">
                  <c:v>3132273623</c:v>
                </c:pt>
                <c:pt idx="217">
                  <c:v>3143966169</c:v>
                </c:pt>
                <c:pt idx="218">
                  <c:v>3143966169</c:v>
                </c:pt>
                <c:pt idx="219">
                  <c:v>3151970629</c:v>
                </c:pt>
                <c:pt idx="220">
                  <c:v>3151970629</c:v>
                </c:pt>
                <c:pt idx="221">
                  <c:v>3174336353</c:v>
                </c:pt>
                <c:pt idx="222">
                  <c:v>3198359573</c:v>
                </c:pt>
                <c:pt idx="223">
                  <c:v>3223798457</c:v>
                </c:pt>
                <c:pt idx="224">
                  <c:v>3251019318</c:v>
                </c:pt>
                <c:pt idx="225">
                  <c:v>3278028372</c:v>
                </c:pt>
                <c:pt idx="226">
                  <c:v>3304555494</c:v>
                </c:pt>
                <c:pt idx="227">
                  <c:v>3329209278</c:v>
                </c:pt>
                <c:pt idx="228">
                  <c:v>3348584220</c:v>
                </c:pt>
                <c:pt idx="229">
                  <c:v>3372634238</c:v>
                </c:pt>
                <c:pt idx="230">
                  <c:v>3396821484</c:v>
                </c:pt>
                <c:pt idx="231">
                  <c:v>3422303316</c:v>
                </c:pt>
                <c:pt idx="232">
                  <c:v>3446588988</c:v>
                </c:pt>
                <c:pt idx="233">
                  <c:v>3463132955</c:v>
                </c:pt>
                <c:pt idx="234">
                  <c:v>3483216975</c:v>
                </c:pt>
                <c:pt idx="235">
                  <c:v>3506495771</c:v>
                </c:pt>
                <c:pt idx="236">
                  <c:v>3530646463</c:v>
                </c:pt>
                <c:pt idx="237">
                  <c:v>3554349024</c:v>
                </c:pt>
                <c:pt idx="238">
                  <c:v>3581120833</c:v>
                </c:pt>
                <c:pt idx="239">
                  <c:v>3606674974</c:v>
                </c:pt>
                <c:pt idx="240">
                  <c:v>3620556130</c:v>
                </c:pt>
                <c:pt idx="241">
                  <c:v>3640706281</c:v>
                </c:pt>
                <c:pt idx="242">
                  <c:v>3659421461</c:v>
                </c:pt>
                <c:pt idx="243">
                  <c:v>3659421461</c:v>
                </c:pt>
                <c:pt idx="244">
                  <c:v>3659421461</c:v>
                </c:pt>
                <c:pt idx="245">
                  <c:v>3659421461</c:v>
                </c:pt>
                <c:pt idx="246">
                  <c:v>3659421461</c:v>
                </c:pt>
                <c:pt idx="247">
                  <c:v>3659421461</c:v>
                </c:pt>
                <c:pt idx="248">
                  <c:v>3659418974</c:v>
                </c:pt>
                <c:pt idx="249">
                  <c:v>3659418974</c:v>
                </c:pt>
                <c:pt idx="250">
                  <c:v>3659810485</c:v>
                </c:pt>
                <c:pt idx="251">
                  <c:v>3669886334</c:v>
                </c:pt>
                <c:pt idx="252">
                  <c:v>3669886334</c:v>
                </c:pt>
                <c:pt idx="253">
                  <c:v>3669886334</c:v>
                </c:pt>
                <c:pt idx="254">
                  <c:v>3669886334</c:v>
                </c:pt>
                <c:pt idx="255">
                  <c:v>3669886334</c:v>
                </c:pt>
                <c:pt idx="256">
                  <c:v>3669886334</c:v>
                </c:pt>
                <c:pt idx="257">
                  <c:v>3669886334</c:v>
                </c:pt>
                <c:pt idx="258">
                  <c:v>3669886334</c:v>
                </c:pt>
                <c:pt idx="259">
                  <c:v>3686772166</c:v>
                </c:pt>
                <c:pt idx="260">
                  <c:v>3686772166</c:v>
                </c:pt>
                <c:pt idx="261">
                  <c:v>3620182166</c:v>
                </c:pt>
                <c:pt idx="262">
                  <c:v>3601425166</c:v>
                </c:pt>
                <c:pt idx="263">
                  <c:v>3563134166</c:v>
                </c:pt>
                <c:pt idx="264">
                  <c:v>3513980166</c:v>
                </c:pt>
                <c:pt idx="265">
                  <c:v>3513980166</c:v>
                </c:pt>
                <c:pt idx="266">
                  <c:v>3513980166</c:v>
                </c:pt>
                <c:pt idx="267">
                  <c:v>3513980166</c:v>
                </c:pt>
                <c:pt idx="268">
                  <c:v>3513980166</c:v>
                </c:pt>
                <c:pt idx="269">
                  <c:v>3513980166</c:v>
                </c:pt>
                <c:pt idx="270">
                  <c:v>3513980166</c:v>
                </c:pt>
                <c:pt idx="271">
                  <c:v>3513980166</c:v>
                </c:pt>
                <c:pt idx="272">
                  <c:v>3474842881</c:v>
                </c:pt>
                <c:pt idx="273">
                  <c:v>3474842881</c:v>
                </c:pt>
                <c:pt idx="274">
                  <c:v>3426151881</c:v>
                </c:pt>
                <c:pt idx="275">
                  <c:v>3383051881</c:v>
                </c:pt>
                <c:pt idx="276">
                  <c:v>3383051881</c:v>
                </c:pt>
                <c:pt idx="277">
                  <c:v>3383051881</c:v>
                </c:pt>
                <c:pt idx="278">
                  <c:v>3400053491</c:v>
                </c:pt>
                <c:pt idx="279">
                  <c:v>3413056938</c:v>
                </c:pt>
                <c:pt idx="280">
                  <c:v>3413056938</c:v>
                </c:pt>
                <c:pt idx="281">
                  <c:v>3433752768</c:v>
                </c:pt>
                <c:pt idx="282">
                  <c:v>3457082583</c:v>
                </c:pt>
                <c:pt idx="283">
                  <c:v>3481169229</c:v>
                </c:pt>
                <c:pt idx="284">
                  <c:v>3506039752</c:v>
                </c:pt>
                <c:pt idx="285">
                  <c:v>3531385862</c:v>
                </c:pt>
                <c:pt idx="286">
                  <c:v>3556161822</c:v>
                </c:pt>
                <c:pt idx="287">
                  <c:v>3582382501</c:v>
                </c:pt>
                <c:pt idx="288">
                  <c:v>3607901288</c:v>
                </c:pt>
                <c:pt idx="289">
                  <c:v>3621354695</c:v>
                </c:pt>
                <c:pt idx="290">
                  <c:v>3631303706</c:v>
                </c:pt>
                <c:pt idx="291">
                  <c:v>3656896932</c:v>
                </c:pt>
                <c:pt idx="292">
                  <c:v>3681525061</c:v>
                </c:pt>
                <c:pt idx="293">
                  <c:v>3706464028</c:v>
                </c:pt>
                <c:pt idx="294">
                  <c:v>3732013834</c:v>
                </c:pt>
                <c:pt idx="295">
                  <c:v>3755620900</c:v>
                </c:pt>
                <c:pt idx="296">
                  <c:v>3778565742</c:v>
                </c:pt>
                <c:pt idx="297">
                  <c:v>3778565742</c:v>
                </c:pt>
                <c:pt idx="298">
                  <c:v>3778565742</c:v>
                </c:pt>
                <c:pt idx="299">
                  <c:v>3778565742</c:v>
                </c:pt>
                <c:pt idx="300">
                  <c:v>3800371468</c:v>
                </c:pt>
                <c:pt idx="301">
                  <c:v>3810447046</c:v>
                </c:pt>
                <c:pt idx="302">
                  <c:v>3825095167</c:v>
                </c:pt>
                <c:pt idx="303">
                  <c:v>3825305197</c:v>
                </c:pt>
                <c:pt idx="304">
                  <c:v>3825305197</c:v>
                </c:pt>
                <c:pt idx="305">
                  <c:v>3825305197</c:v>
                </c:pt>
                <c:pt idx="306">
                  <c:v>3825305197</c:v>
                </c:pt>
                <c:pt idx="307">
                  <c:v>3825305197</c:v>
                </c:pt>
                <c:pt idx="308">
                  <c:v>3825305197</c:v>
                </c:pt>
                <c:pt idx="309">
                  <c:v>3825305197</c:v>
                </c:pt>
                <c:pt idx="310">
                  <c:v>3795725197</c:v>
                </c:pt>
                <c:pt idx="311">
                  <c:v>3795725197</c:v>
                </c:pt>
                <c:pt idx="312">
                  <c:v>3795725197</c:v>
                </c:pt>
                <c:pt idx="313">
                  <c:v>3811534660</c:v>
                </c:pt>
                <c:pt idx="314">
                  <c:v>3821233113</c:v>
                </c:pt>
                <c:pt idx="315">
                  <c:v>3821233113</c:v>
                </c:pt>
                <c:pt idx="316">
                  <c:v>3821233113</c:v>
                </c:pt>
                <c:pt idx="317">
                  <c:v>3821233113</c:v>
                </c:pt>
                <c:pt idx="318">
                  <c:v>3821233113</c:v>
                </c:pt>
                <c:pt idx="319">
                  <c:v>3821233113</c:v>
                </c:pt>
                <c:pt idx="320">
                  <c:v>3821233113</c:v>
                </c:pt>
                <c:pt idx="321">
                  <c:v>3821233113</c:v>
                </c:pt>
                <c:pt idx="322">
                  <c:v>3821233113</c:v>
                </c:pt>
                <c:pt idx="323">
                  <c:v>3821233113</c:v>
                </c:pt>
                <c:pt idx="324">
                  <c:v>3821233113</c:v>
                </c:pt>
                <c:pt idx="325">
                  <c:v>3821233113</c:v>
                </c:pt>
                <c:pt idx="326">
                  <c:v>3821233113</c:v>
                </c:pt>
                <c:pt idx="327">
                  <c:v>3821233113</c:v>
                </c:pt>
                <c:pt idx="328">
                  <c:v>3821228988</c:v>
                </c:pt>
                <c:pt idx="329">
                  <c:v>3821228988</c:v>
                </c:pt>
                <c:pt idx="330">
                  <c:v>3821228988</c:v>
                </c:pt>
                <c:pt idx="331">
                  <c:v>3821228988</c:v>
                </c:pt>
                <c:pt idx="332">
                  <c:v>3790236988</c:v>
                </c:pt>
                <c:pt idx="333">
                  <c:v>3716712988</c:v>
                </c:pt>
                <c:pt idx="334">
                  <c:v>3665640988</c:v>
                </c:pt>
                <c:pt idx="335">
                  <c:v>3623294988</c:v>
                </c:pt>
                <c:pt idx="336">
                  <c:v>3623294988</c:v>
                </c:pt>
                <c:pt idx="337">
                  <c:v>3623294988</c:v>
                </c:pt>
                <c:pt idx="338">
                  <c:v>3588887988</c:v>
                </c:pt>
                <c:pt idx="339">
                  <c:v>3534200988</c:v>
                </c:pt>
                <c:pt idx="340">
                  <c:v>3474675988</c:v>
                </c:pt>
                <c:pt idx="341">
                  <c:v>3474675988</c:v>
                </c:pt>
                <c:pt idx="342">
                  <c:v>3474675988</c:v>
                </c:pt>
                <c:pt idx="343">
                  <c:v>3474675988</c:v>
                </c:pt>
                <c:pt idx="344">
                  <c:v>3474675988</c:v>
                </c:pt>
                <c:pt idx="345">
                  <c:v>3474675988</c:v>
                </c:pt>
                <c:pt idx="346">
                  <c:v>3497486351</c:v>
                </c:pt>
                <c:pt idx="347">
                  <c:v>3517530336</c:v>
                </c:pt>
                <c:pt idx="348">
                  <c:v>3541282550</c:v>
                </c:pt>
                <c:pt idx="349">
                  <c:v>3564718129</c:v>
                </c:pt>
                <c:pt idx="350">
                  <c:v>3578216643</c:v>
                </c:pt>
                <c:pt idx="351">
                  <c:v>3591845550</c:v>
                </c:pt>
                <c:pt idx="352">
                  <c:v>3617463344</c:v>
                </c:pt>
                <c:pt idx="353">
                  <c:v>3644095401</c:v>
                </c:pt>
                <c:pt idx="354">
                  <c:v>3670437160</c:v>
                </c:pt>
                <c:pt idx="355">
                  <c:v>3696147907</c:v>
                </c:pt>
                <c:pt idx="356">
                  <c:v>3721924399</c:v>
                </c:pt>
                <c:pt idx="357">
                  <c:v>3731291033</c:v>
                </c:pt>
                <c:pt idx="358">
                  <c:v>3742221515</c:v>
                </c:pt>
                <c:pt idx="359">
                  <c:v>3768127237</c:v>
                </c:pt>
                <c:pt idx="360">
                  <c:v>3778418661</c:v>
                </c:pt>
                <c:pt idx="361">
                  <c:v>3778418661</c:v>
                </c:pt>
                <c:pt idx="362">
                  <c:v>3732687661</c:v>
                </c:pt>
                <c:pt idx="363">
                  <c:v>3732687661</c:v>
                </c:pt>
                <c:pt idx="364">
                  <c:v>3732601005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8C-4B04-88EF-469460A7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4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2.7676027676027677E-2"/>
                <c:y val="6.084921337495535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TWh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solidFill>
          <a:schemeClr val="accent5">
            <a:lumMod val="20000"/>
            <a:lumOff val="80000"/>
          </a:schemeClr>
        </a:soli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legend>
      <c:legendPos val="b"/>
      <c:layout>
        <c:manualLayout>
          <c:xMode val="edge"/>
          <c:yMode val="edge"/>
          <c:x val="0.38944029633760974"/>
          <c:y val="0.92608870881804595"/>
          <c:w val="0.22111932472242304"/>
          <c:h val="4.96723447936047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88710858817066"/>
          <c:y val="0.15220463891524957"/>
          <c:w val="0.86702972473268425"/>
          <c:h val="0.60843383176451482"/>
        </c:manualLayout>
      </c:layout>
      <c:areaChart>
        <c:grouping val="standard"/>
        <c:varyColors val="0"/>
        <c:ser>
          <c:idx val="0"/>
          <c:order val="0"/>
          <c:tx>
            <c:strRef>
              <c:f>'CSSG_Armazenamento_AS_TGNL (2)'!$C$372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'CSSG_Armazenamento_AS_TGNL (2)'!$B$373:$B$384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'CSSG_Armazenamento_AS_TGNL (2)'!$C$373:$C$384</c:f>
              <c:numCache>
                <c:formatCode>#,##0</c:formatCode>
                <c:ptCount val="12"/>
                <c:pt idx="0">
                  <c:v>110670000000</c:v>
                </c:pt>
                <c:pt idx="1">
                  <c:v>99960000000</c:v>
                </c:pt>
                <c:pt idx="2">
                  <c:v>110670000000</c:v>
                </c:pt>
                <c:pt idx="3">
                  <c:v>107100000000</c:v>
                </c:pt>
                <c:pt idx="4">
                  <c:v>110670000000</c:v>
                </c:pt>
                <c:pt idx="5">
                  <c:v>107100000000</c:v>
                </c:pt>
                <c:pt idx="6">
                  <c:v>110670000000</c:v>
                </c:pt>
                <c:pt idx="7">
                  <c:v>110670000000</c:v>
                </c:pt>
                <c:pt idx="8">
                  <c:v>107100000000</c:v>
                </c:pt>
                <c:pt idx="9">
                  <c:v>110670000000</c:v>
                </c:pt>
                <c:pt idx="10">
                  <c:v>107100000000</c:v>
                </c:pt>
                <c:pt idx="11">
                  <c:v>110670000000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6D-4F1A-B33B-7F95D59EBFDB}"/>
            </c:ext>
          </c:extLst>
        </c:ser>
        <c:ser>
          <c:idx val="1"/>
          <c:order val="1"/>
          <c:tx>
            <c:strRef>
              <c:f>'CSSG_Armazenamento_AS_TGNL (2)'!$D$372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'CSSG_Armazenamento_AS_TGNL (2)'!$B$373:$B$384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'CSSG_Armazenamento_AS_TGNL (2)'!$D$373:$D$384</c:f>
              <c:numCache>
                <c:formatCode>#,##0</c:formatCode>
                <c:ptCount val="12"/>
                <c:pt idx="0">
                  <c:v>113772452013</c:v>
                </c:pt>
                <c:pt idx="1">
                  <c:v>102762232984</c:v>
                </c:pt>
                <c:pt idx="2">
                  <c:v>113772480403</c:v>
                </c:pt>
                <c:pt idx="3">
                  <c:v>108000003600</c:v>
                </c:pt>
                <c:pt idx="4">
                  <c:v>111611093257</c:v>
                </c:pt>
                <c:pt idx="5">
                  <c:v>108000001800</c:v>
                </c:pt>
                <c:pt idx="6">
                  <c:v>111600001860</c:v>
                </c:pt>
                <c:pt idx="7">
                  <c:v>111600001860</c:v>
                </c:pt>
                <c:pt idx="8">
                  <c:v>108000001800</c:v>
                </c:pt>
                <c:pt idx="9">
                  <c:v>111600000000</c:v>
                </c:pt>
                <c:pt idx="10">
                  <c:v>110317276050</c:v>
                </c:pt>
                <c:pt idx="11">
                  <c:v>114094610217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6D-4F1A-B33B-7F95D59EB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1984840"/>
        <c:axId val="971981232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'CSSG_Armazenamento_AS_TGNL (2)'!$E$372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C3D69B">
                <a:alpha val="80000"/>
              </a:srgbClr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'CSSG_Armazenamento_AS_TGNL (2)'!$E$373:$E$384</c:f>
              <c:numCache>
                <c:formatCode>#,##0</c:formatCode>
                <c:ptCount val="12"/>
                <c:pt idx="0">
                  <c:v>114248540851</c:v>
                </c:pt>
                <c:pt idx="1">
                  <c:v>101050509148</c:v>
                </c:pt>
                <c:pt idx="2">
                  <c:v>110997677990</c:v>
                </c:pt>
                <c:pt idx="3">
                  <c:v>108186567576</c:v>
                </c:pt>
                <c:pt idx="4">
                  <c:v>112379498773</c:v>
                </c:pt>
                <c:pt idx="5">
                  <c:v>104082470035</c:v>
                </c:pt>
                <c:pt idx="6">
                  <c:v>98865863877</c:v>
                </c:pt>
                <c:pt idx="7">
                  <c:v>99934298819</c:v>
                </c:pt>
                <c:pt idx="8">
                  <c:v>102689047257</c:v>
                </c:pt>
                <c:pt idx="9">
                  <c:v>107004639489</c:v>
                </c:pt>
                <c:pt idx="10">
                  <c:v>110694444239</c:v>
                </c:pt>
                <c:pt idx="11">
                  <c:v>108175091248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6D-4F1A-B33B-7F95D59EB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971984840"/>
        <c:axId val="971981232"/>
      </c:barChart>
      <c:lineChart>
        <c:grouping val="standard"/>
        <c:varyColors val="0"/>
        <c:ser>
          <c:idx val="3"/>
          <c:order val="3"/>
          <c:tx>
            <c:strRef>
              <c:f>'CSSG_Armazenamento_AS_TGNL (2)'!$F$372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'CSSG_Armazenamento_AS_TGNL (2)'!$F$373:$F$384</c:f>
              <c:numCache>
                <c:formatCode>#,##0</c:formatCode>
                <c:ptCount val="12"/>
                <c:pt idx="0">
                  <c:v>120869341267</c:v>
                </c:pt>
                <c:pt idx="1">
                  <c:v>108457166537</c:v>
                </c:pt>
                <c:pt idx="2">
                  <c:v>117451114038</c:v>
                </c:pt>
                <c:pt idx="3">
                  <c:v>113910913887</c:v>
                </c:pt>
                <c:pt idx="4">
                  <c:v>117291068151</c:v>
                </c:pt>
                <c:pt idx="5">
                  <c:v>103802655625</c:v>
                </c:pt>
                <c:pt idx="6">
                  <c:v>99012217963</c:v>
                </c:pt>
                <c:pt idx="7">
                  <c:v>103505348096</c:v>
                </c:pt>
                <c:pt idx="8">
                  <c:v>108379816449</c:v>
                </c:pt>
                <c:pt idx="9">
                  <c:v>111592854579</c:v>
                </c:pt>
                <c:pt idx="10">
                  <c:v>114439670943</c:v>
                </c:pt>
                <c:pt idx="11">
                  <c:v>112144272060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F6D-4F1A-B33B-7F95D59EB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1984840"/>
        <c:axId val="971981232"/>
      </c:lineChart>
      <c:catAx>
        <c:axId val="971984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71981232"/>
        <c:crosses val="autoZero"/>
        <c:auto val="1"/>
        <c:lblAlgn val="ctr"/>
        <c:lblOffset val="100"/>
        <c:noMultiLvlLbl val="0"/>
      </c:catAx>
      <c:valAx>
        <c:axId val="971981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71984840"/>
        <c:crosses val="autoZero"/>
        <c:crossBetween val="between"/>
        <c:majorUnit val="40000000000"/>
        <c:dispUnits>
          <c:builtInUnit val="billions"/>
          <c:dispUnitsLbl>
            <c:layout>
              <c:manualLayout>
                <c:xMode val="edge"/>
                <c:yMode val="edge"/>
                <c:x val="4.1598248494800219E-2"/>
                <c:y val="3.240740740740740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>
                      <a:solidFill>
                        <a:schemeClr val="bg1">
                          <a:lumMod val="50000"/>
                        </a:schemeClr>
                      </a:solidFill>
                    </a:rPr>
                    <a:t>TWh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52899346883965"/>
          <c:y val="0.92728718356459516"/>
          <c:w val="0.80269397359812777"/>
          <c:h val="7.09937299504228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5627734033246"/>
          <c:y val="0.17171296296296296"/>
          <c:w val="0.3445413385826771"/>
          <c:h val="0.5742355643044618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7B-4883-9CB9-FE77DA4D6DED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7B-4883-9CB9-FE77DA4D6DED}"/>
              </c:ext>
            </c:extLst>
          </c:dPt>
          <c:dPt>
            <c:idx val="2"/>
            <c:bubble3D val="0"/>
            <c:spPr>
              <a:solidFill>
                <a:srgbClr val="FFC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7B-4883-9CB9-FE77DA4D6DED}"/>
              </c:ext>
            </c:extLst>
          </c:dPt>
          <c:dPt>
            <c:idx val="3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67B-4883-9CB9-FE77DA4D6DED}"/>
              </c:ext>
            </c:extLst>
          </c:dPt>
          <c:dPt>
            <c:idx val="4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67B-4883-9CB9-FE77DA4D6DE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'CSSG_consumos (2)'!$A$25:$A$29</c:f>
              <c:strCache>
                <c:ptCount val="4"/>
                <c:pt idx="0">
                  <c:v>AP</c:v>
                </c:pt>
                <c:pt idx="1">
                  <c:v>DIST</c:v>
                </c:pt>
                <c:pt idx="2">
                  <c:v>Cisternas</c:v>
                </c:pt>
                <c:pt idx="3">
                  <c:v>PERO</c:v>
                </c:pt>
              </c:strCache>
            </c:strRef>
          </c:cat>
          <c:val>
            <c:numRef>
              <c:f>'CSSG_consumos (2)'!$N$25:$N$28</c:f>
              <c:numCache>
                <c:formatCode>#,##0</c:formatCode>
                <c:ptCount val="4"/>
                <c:pt idx="0">
                  <c:v>9941</c:v>
                </c:pt>
                <c:pt idx="1">
                  <c:v>20819</c:v>
                </c:pt>
                <c:pt idx="2">
                  <c:v>2000</c:v>
                </c:pt>
                <c:pt idx="3">
                  <c:v>16305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7B-4883-9CB9-FE77DA4D6D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968086292700693E-2"/>
          <c:y val="1.7803262906376609E-2"/>
          <c:w val="0.90148227855115137"/>
          <c:h val="0.74657667624942481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(2)'!$C$36:$C$66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77-4A91-B4B1-1DF4D969FCD3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77-4A91-B4B1-1DF4D969FCD3}"/>
            </c:ext>
          </c:extLst>
        </c:ser>
        <c:ser>
          <c:idx val="1"/>
          <c:order val="2"/>
          <c:tx>
            <c:strRef>
              <c:f>'CSSG_Vip Ibérico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(2)'!$F$36:$F$66</c:f>
              <c:numCache>
                <c:formatCode>#,##0</c:formatCode>
                <c:ptCount val="31"/>
                <c:pt idx="0">
                  <c:v>15121544</c:v>
                </c:pt>
                <c:pt idx="1">
                  <c:v>21477012</c:v>
                </c:pt>
                <c:pt idx="2">
                  <c:v>14234225</c:v>
                </c:pt>
                <c:pt idx="3">
                  <c:v>10825032</c:v>
                </c:pt>
                <c:pt idx="4">
                  <c:v>10745472</c:v>
                </c:pt>
                <c:pt idx="5">
                  <c:v>11437616</c:v>
                </c:pt>
                <c:pt idx="6">
                  <c:v>12643126</c:v>
                </c:pt>
                <c:pt idx="7">
                  <c:v>10500824</c:v>
                </c:pt>
                <c:pt idx="8">
                  <c:v>14650728</c:v>
                </c:pt>
                <c:pt idx="9">
                  <c:v>12878374</c:v>
                </c:pt>
                <c:pt idx="10">
                  <c:v>15364475</c:v>
                </c:pt>
                <c:pt idx="11">
                  <c:v>10570396</c:v>
                </c:pt>
                <c:pt idx="12">
                  <c:v>19255474</c:v>
                </c:pt>
                <c:pt idx="13">
                  <c:v>22352256</c:v>
                </c:pt>
                <c:pt idx="14">
                  <c:v>27976416</c:v>
                </c:pt>
                <c:pt idx="15">
                  <c:v>48085344</c:v>
                </c:pt>
                <c:pt idx="16">
                  <c:v>52204560</c:v>
                </c:pt>
                <c:pt idx="17">
                  <c:v>38321928</c:v>
                </c:pt>
                <c:pt idx="18">
                  <c:v>21646464</c:v>
                </c:pt>
                <c:pt idx="19">
                  <c:v>42875178</c:v>
                </c:pt>
                <c:pt idx="20">
                  <c:v>32778272</c:v>
                </c:pt>
                <c:pt idx="21">
                  <c:v>32772864</c:v>
                </c:pt>
                <c:pt idx="22">
                  <c:v>23940572</c:v>
                </c:pt>
                <c:pt idx="23">
                  <c:v>52504272</c:v>
                </c:pt>
                <c:pt idx="24">
                  <c:v>13876536</c:v>
                </c:pt>
                <c:pt idx="25">
                  <c:v>38493816</c:v>
                </c:pt>
                <c:pt idx="26">
                  <c:v>26695024</c:v>
                </c:pt>
                <c:pt idx="27">
                  <c:v>32553582</c:v>
                </c:pt>
                <c:pt idx="28">
                  <c:v>38116710</c:v>
                </c:pt>
                <c:pt idx="29">
                  <c:v>38832558</c:v>
                </c:pt>
                <c:pt idx="30">
                  <c:v>13653048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77-4A91-B4B1-1DF4D969FCD3}"/>
            </c:ext>
          </c:extLst>
        </c:ser>
        <c:ser>
          <c:idx val="7"/>
          <c:order val="5"/>
          <c:tx>
            <c:strRef>
              <c:f>'CSSG_Vip Ibérico (2)'!$K$35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(2)'!$K$36:$K$66</c:f>
              <c:numCache>
                <c:formatCode>General</c:formatCode>
                <c:ptCount val="31"/>
                <c:pt idx="0">
                  <c:v>-28000032</c:v>
                </c:pt>
                <c:pt idx="1">
                  <c:v>-46000008</c:v>
                </c:pt>
                <c:pt idx="2">
                  <c:v>-49000008</c:v>
                </c:pt>
                <c:pt idx="3">
                  <c:v>-42000000</c:v>
                </c:pt>
                <c:pt idx="4">
                  <c:v>-38300016</c:v>
                </c:pt>
                <c:pt idx="5">
                  <c:v>-63887832</c:v>
                </c:pt>
                <c:pt idx="6">
                  <c:v>-65115216</c:v>
                </c:pt>
                <c:pt idx="7">
                  <c:v>-61876944</c:v>
                </c:pt>
                <c:pt idx="8">
                  <c:v>-54800016</c:v>
                </c:pt>
                <c:pt idx="9">
                  <c:v>-40800024</c:v>
                </c:pt>
                <c:pt idx="10">
                  <c:v>-42000024</c:v>
                </c:pt>
                <c:pt idx="11">
                  <c:v>-19850016</c:v>
                </c:pt>
                <c:pt idx="12">
                  <c:v>-10000008</c:v>
                </c:pt>
                <c:pt idx="13">
                  <c:v>-11000016</c:v>
                </c:pt>
                <c:pt idx="14">
                  <c:v>0</c:v>
                </c:pt>
                <c:pt idx="15">
                  <c:v>-22008000</c:v>
                </c:pt>
                <c:pt idx="16">
                  <c:v>-3400032</c:v>
                </c:pt>
                <c:pt idx="17">
                  <c:v>-13999992</c:v>
                </c:pt>
                <c:pt idx="18">
                  <c:v>0</c:v>
                </c:pt>
                <c:pt idx="19">
                  <c:v>-12000000</c:v>
                </c:pt>
                <c:pt idx="20">
                  <c:v>0</c:v>
                </c:pt>
                <c:pt idx="21">
                  <c:v>-7000008</c:v>
                </c:pt>
                <c:pt idx="22">
                  <c:v>-6000000</c:v>
                </c:pt>
                <c:pt idx="23">
                  <c:v>-9000000</c:v>
                </c:pt>
                <c:pt idx="24">
                  <c:v>-3000000</c:v>
                </c:pt>
                <c:pt idx="25">
                  <c:v>0</c:v>
                </c:pt>
                <c:pt idx="26">
                  <c:v>-10500000</c:v>
                </c:pt>
                <c:pt idx="27">
                  <c:v>-3500016</c:v>
                </c:pt>
                <c:pt idx="28">
                  <c:v>-20000016</c:v>
                </c:pt>
                <c:pt idx="29">
                  <c:v>-20000016</c:v>
                </c:pt>
                <c:pt idx="30">
                  <c:v>-15220032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77-4A91-B4B1-1DF4D969F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977-4A91-B4B1-1DF4D969FCD3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'CSSG_Vip Ibérico (2)'!$G$36:$G$66</c:f>
              <c:numCache>
                <c:formatCode>#,##0</c:formatCode>
                <c:ptCount val="31"/>
                <c:pt idx="0">
                  <c:v>14859729</c:v>
                </c:pt>
                <c:pt idx="1">
                  <c:v>20908229</c:v>
                </c:pt>
                <c:pt idx="2">
                  <c:v>13127330</c:v>
                </c:pt>
                <c:pt idx="3">
                  <c:v>6396743</c:v>
                </c:pt>
                <c:pt idx="4">
                  <c:v>6618452</c:v>
                </c:pt>
                <c:pt idx="5">
                  <c:v>7465467</c:v>
                </c:pt>
                <c:pt idx="6">
                  <c:v>11401179</c:v>
                </c:pt>
                <c:pt idx="7">
                  <c:v>9853930</c:v>
                </c:pt>
                <c:pt idx="8">
                  <c:v>13128150</c:v>
                </c:pt>
                <c:pt idx="9">
                  <c:v>12077647</c:v>
                </c:pt>
                <c:pt idx="10">
                  <c:v>9966330</c:v>
                </c:pt>
                <c:pt idx="11">
                  <c:v>5897059</c:v>
                </c:pt>
                <c:pt idx="12">
                  <c:v>17574271</c:v>
                </c:pt>
                <c:pt idx="13">
                  <c:v>18599317</c:v>
                </c:pt>
                <c:pt idx="14">
                  <c:v>27337896</c:v>
                </c:pt>
                <c:pt idx="15">
                  <c:v>40120572</c:v>
                </c:pt>
                <c:pt idx="16">
                  <c:v>51030887</c:v>
                </c:pt>
                <c:pt idx="17">
                  <c:v>34282384</c:v>
                </c:pt>
                <c:pt idx="18">
                  <c:v>17910186</c:v>
                </c:pt>
                <c:pt idx="19">
                  <c:v>42379251</c:v>
                </c:pt>
                <c:pt idx="20">
                  <c:v>31311872</c:v>
                </c:pt>
                <c:pt idx="21">
                  <c:v>31176332</c:v>
                </c:pt>
                <c:pt idx="22">
                  <c:v>19348085</c:v>
                </c:pt>
                <c:pt idx="23">
                  <c:v>47577454</c:v>
                </c:pt>
                <c:pt idx="24">
                  <c:v>11990725</c:v>
                </c:pt>
                <c:pt idx="25">
                  <c:v>31554538</c:v>
                </c:pt>
                <c:pt idx="26">
                  <c:v>21420481</c:v>
                </c:pt>
                <c:pt idx="27">
                  <c:v>29188248</c:v>
                </c:pt>
                <c:pt idx="28">
                  <c:v>36216126</c:v>
                </c:pt>
                <c:pt idx="29">
                  <c:v>36161033</c:v>
                </c:pt>
                <c:pt idx="30">
                  <c:v>9064473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77-4A91-B4B1-1DF4D969FCD3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'CSSG_Vip Ibérico (2)'!$N$36:$N$65</c:f>
              <c:numCache>
                <c:formatCode>General</c:formatCode>
                <c:ptCount val="3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51030887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977-4A91-B4B1-1DF4D969FCD3}"/>
            </c:ext>
          </c:extLst>
        </c:ser>
        <c:ser>
          <c:idx val="12"/>
          <c:order val="7"/>
          <c:tx>
            <c:strRef>
              <c:f>'CSSG_Vip Ibérico (2)'!$L$35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977-4A91-B4B1-1DF4D969FCD3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'CSSG_Vip Ibérico (2)'!$L$36:$L$65</c:f>
              <c:numCache>
                <c:formatCode>General</c:formatCode>
                <c:ptCount val="30"/>
                <c:pt idx="0">
                  <c:v>-27997028</c:v>
                </c:pt>
                <c:pt idx="1">
                  <c:v>-45985139</c:v>
                </c:pt>
                <c:pt idx="2">
                  <c:v>-48983355</c:v>
                </c:pt>
                <c:pt idx="3">
                  <c:v>-41989300</c:v>
                </c:pt>
                <c:pt idx="4">
                  <c:v>-38292391</c:v>
                </c:pt>
                <c:pt idx="5">
                  <c:v>-63837259</c:v>
                </c:pt>
                <c:pt idx="6">
                  <c:v>-65092003</c:v>
                </c:pt>
                <c:pt idx="7">
                  <c:v>-60343619</c:v>
                </c:pt>
                <c:pt idx="8">
                  <c:v>-49782582</c:v>
                </c:pt>
                <c:pt idx="9">
                  <c:v>-40787635</c:v>
                </c:pt>
                <c:pt idx="10">
                  <c:v>-41929060</c:v>
                </c:pt>
                <c:pt idx="11">
                  <c:v>-19840578</c:v>
                </c:pt>
                <c:pt idx="12">
                  <c:v>-10000000</c:v>
                </c:pt>
                <c:pt idx="13">
                  <c:v>-11000016</c:v>
                </c:pt>
                <c:pt idx="14">
                  <c:v>0</c:v>
                </c:pt>
                <c:pt idx="15">
                  <c:v>-21000000</c:v>
                </c:pt>
                <c:pt idx="16">
                  <c:v>-2599168</c:v>
                </c:pt>
                <c:pt idx="17">
                  <c:v>-13999991</c:v>
                </c:pt>
                <c:pt idx="18">
                  <c:v>0</c:v>
                </c:pt>
                <c:pt idx="19">
                  <c:v>-12000000</c:v>
                </c:pt>
                <c:pt idx="20">
                  <c:v>0</c:v>
                </c:pt>
                <c:pt idx="21">
                  <c:v>-7000000</c:v>
                </c:pt>
                <c:pt idx="22">
                  <c:v>-6000000</c:v>
                </c:pt>
                <c:pt idx="23">
                  <c:v>-9000000</c:v>
                </c:pt>
                <c:pt idx="24">
                  <c:v>-2998217</c:v>
                </c:pt>
                <c:pt idx="25">
                  <c:v>0</c:v>
                </c:pt>
                <c:pt idx="26">
                  <c:v>-10500000</c:v>
                </c:pt>
                <c:pt idx="27">
                  <c:v>-3500000</c:v>
                </c:pt>
                <c:pt idx="28">
                  <c:v>-20000000</c:v>
                </c:pt>
                <c:pt idx="29">
                  <c:v>-20000016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977-4A91-B4B1-1DF4D969FCD3}"/>
            </c:ext>
          </c:extLst>
        </c:ser>
        <c:ser>
          <c:idx val="11"/>
          <c:order val="12"/>
          <c:tx>
            <c:strRef>
              <c:f>'CSSG_Vip Ibérico (2)'!$Q$35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'CSSG_Vip Ibérico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-65092003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977-4A91-B4B1-1DF4D969F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(2)'!$I$35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2977-4A91-B4B1-1DF4D969FCD3}"/>
              </c:ext>
            </c:extLst>
          </c:dPt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(2)'!$I$36:$I$66</c:f>
              <c:numCache>
                <c:formatCode>#,##0</c:formatCode>
                <c:ptCount val="31"/>
                <c:pt idx="0">
                  <c:v>-23282285</c:v>
                </c:pt>
                <c:pt idx="1">
                  <c:v>-17842523</c:v>
                </c:pt>
                <c:pt idx="2">
                  <c:v>-45647541</c:v>
                </c:pt>
                <c:pt idx="3">
                  <c:v>-32035334</c:v>
                </c:pt>
                <c:pt idx="4">
                  <c:v>-29086129</c:v>
                </c:pt>
                <c:pt idx="5">
                  <c:v>-54486803</c:v>
                </c:pt>
                <c:pt idx="6">
                  <c:v>-55525893</c:v>
                </c:pt>
                <c:pt idx="7">
                  <c:v>-51514758</c:v>
                </c:pt>
                <c:pt idx="8">
                  <c:v>-33917715</c:v>
                </c:pt>
                <c:pt idx="9">
                  <c:v>-31669306</c:v>
                </c:pt>
                <c:pt idx="10">
                  <c:v>-32037488</c:v>
                </c:pt>
                <c:pt idx="11">
                  <c:v>-14431268</c:v>
                </c:pt>
                <c:pt idx="12">
                  <c:v>6579390</c:v>
                </c:pt>
                <c:pt idx="13">
                  <c:v>7425451</c:v>
                </c:pt>
                <c:pt idx="14">
                  <c:v>15268461</c:v>
                </c:pt>
                <c:pt idx="15">
                  <c:v>30762835.695192501</c:v>
                </c:pt>
                <c:pt idx="16">
                  <c:v>45450453</c:v>
                </c:pt>
                <c:pt idx="17">
                  <c:v>21144638</c:v>
                </c:pt>
                <c:pt idx="18">
                  <c:v>18753593</c:v>
                </c:pt>
                <c:pt idx="19">
                  <c:v>31620326</c:v>
                </c:pt>
                <c:pt idx="20">
                  <c:v>31181832</c:v>
                </c:pt>
                <c:pt idx="21">
                  <c:v>21327919</c:v>
                </c:pt>
                <c:pt idx="22">
                  <c:v>15794677</c:v>
                </c:pt>
                <c:pt idx="23">
                  <c:v>38001385</c:v>
                </c:pt>
                <c:pt idx="24">
                  <c:v>14844516</c:v>
                </c:pt>
                <c:pt idx="25">
                  <c:v>28080182</c:v>
                </c:pt>
                <c:pt idx="26">
                  <c:v>12424940</c:v>
                </c:pt>
                <c:pt idx="27">
                  <c:v>16318929</c:v>
                </c:pt>
                <c:pt idx="28">
                  <c:v>15655715</c:v>
                </c:pt>
                <c:pt idx="29">
                  <c:v>13195415</c:v>
                </c:pt>
                <c:pt idx="30">
                  <c:v>12759968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2977-4A91-B4B1-1DF4D969FCD3}"/>
            </c:ext>
          </c:extLst>
        </c:ser>
        <c:ser>
          <c:idx val="14"/>
          <c:order val="8"/>
          <c:tx>
            <c:v>CTMeLInha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(2)'!$T$36:$T$66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2977-4A91-B4B1-1DF4D969FCD3}"/>
            </c:ext>
          </c:extLst>
        </c:ser>
        <c:ser>
          <c:idx val="15"/>
          <c:order val="9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2977-4A91-B4B1-1DF4D969FCD3}"/>
            </c:ext>
          </c:extLst>
        </c:ser>
        <c:ser>
          <c:idx val="5"/>
          <c:order val="10"/>
          <c:tx>
            <c:strRef>
              <c:f>'CSSG_Vip Ibérico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6"/>
              <c:layout>
                <c:manualLayout>
                  <c:x val="1.3869171125914601E-3"/>
                  <c:y val="-3.22442233331386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2977-4A91-B4B1-1DF4D969FCD3}"/>
                </c:ext>
              </c:extLst>
            </c:dLbl>
            <c:dLbl>
              <c:idx val="23"/>
              <c:layout>
                <c:manualLayout>
                  <c:x val="-1.7708054354610162E-2"/>
                  <c:y val="-3.3777188642141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977-4A91-B4B1-1DF4D969FCD3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45450453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2977-4A91-B4B1-1DF4D969FCD3}"/>
            </c:ext>
          </c:extLst>
        </c:ser>
        <c:ser>
          <c:idx val="6"/>
          <c:order val="11"/>
          <c:tx>
            <c:strRef>
              <c:f>'CSSG_Vip Ibérico (2)'!$P$35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'CSSG_Vip Ibérico (2)'!$P$36:$P$66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-55525893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2977-4A91-B4B1-1DF4D969F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260"/>
          <c:min val="4523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485334625021926"/>
          <c:y val="0.879946023059203"/>
          <c:w val="0.55972558509077319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4082239720035"/>
          <c:y val="0.18055555555555552"/>
          <c:w val="0.88030362204724411"/>
          <c:h val="0.606141732283464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GRMS!$FS$1</c:f>
              <c:strCache>
                <c:ptCount val="1"/>
                <c:pt idx="0">
                  <c:v>PERO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</c:spPr>
          <c:invertIfNegative val="0"/>
          <c:cat>
            <c:strRef>
              <c:f>GRMS!$G$760:$G$771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GRMS!$FS$760:$FS$771</c:f>
              <c:numCache>
                <c:formatCode>#,##0</c:formatCode>
                <c:ptCount val="12"/>
                <c:pt idx="0">
                  <c:v>950112274</c:v>
                </c:pt>
                <c:pt idx="1">
                  <c:v>2343455420</c:v>
                </c:pt>
                <c:pt idx="2">
                  <c:v>958883628</c:v>
                </c:pt>
                <c:pt idx="3">
                  <c:v>837993562</c:v>
                </c:pt>
                <c:pt idx="4">
                  <c:v>1069027075</c:v>
                </c:pt>
                <c:pt idx="5">
                  <c:v>1772141722</c:v>
                </c:pt>
                <c:pt idx="6">
                  <c:v>2021548136</c:v>
                </c:pt>
                <c:pt idx="7">
                  <c:v>1670191525</c:v>
                </c:pt>
                <c:pt idx="8">
                  <c:v>1824890271</c:v>
                </c:pt>
                <c:pt idx="9">
                  <c:v>1223814128</c:v>
                </c:pt>
                <c:pt idx="10">
                  <c:v>888626071</c:v>
                </c:pt>
                <c:pt idx="11">
                  <c:v>744573614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E4-471B-99AB-2643F6BBC591}"/>
            </c:ext>
          </c:extLst>
        </c:ser>
        <c:ser>
          <c:idx val="1"/>
          <c:order val="1"/>
          <c:tx>
            <c:v>Conv. Total</c:v>
          </c:tx>
          <c:spPr>
            <a:solidFill>
              <a:srgbClr val="DBEEF4"/>
            </a:solidFill>
            <a:ln>
              <a:noFill/>
            </a:ln>
            <a:effectLst/>
          </c:spPr>
          <c:invertIfNegative val="0"/>
          <c:cat>
            <c:strRef>
              <c:f>GRMS!$G$760:$G$771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GRMS!$FT$760:$FT$771</c:f>
              <c:numCache>
                <c:formatCode>#,##0</c:formatCode>
                <c:ptCount val="12"/>
                <c:pt idx="0">
                  <c:v>2844200192</c:v>
                </c:pt>
                <c:pt idx="1">
                  <c:v>2395868739</c:v>
                </c:pt>
                <c:pt idx="2">
                  <c:v>2920735828</c:v>
                </c:pt>
                <c:pt idx="3">
                  <c:v>2490417719</c:v>
                </c:pt>
                <c:pt idx="4">
                  <c:v>2587136333</c:v>
                </c:pt>
                <c:pt idx="5">
                  <c:v>2516266461</c:v>
                </c:pt>
                <c:pt idx="6">
                  <c:v>2544822600</c:v>
                </c:pt>
                <c:pt idx="7">
                  <c:v>2286694654</c:v>
                </c:pt>
                <c:pt idx="8">
                  <c:v>2492510644</c:v>
                </c:pt>
                <c:pt idx="9">
                  <c:v>2282927929</c:v>
                </c:pt>
                <c:pt idx="10">
                  <c:v>2604418453</c:v>
                </c:pt>
                <c:pt idx="11">
                  <c:v>2793913875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E4-471B-99AB-2643F6BBC5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83534504"/>
        <c:axId val="983535160"/>
      </c:barChart>
      <c:lineChart>
        <c:grouping val="standard"/>
        <c:varyColors val="0"/>
        <c:ser>
          <c:idx val="2"/>
          <c:order val="2"/>
          <c:tx>
            <c:v>GLOBAL 2023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val>
            <c:numRef>
              <c:f>GRMS!$FV$760:$FV$771</c:f>
              <c:numCache>
                <c:formatCode>#,##0</c:formatCode>
                <c:ptCount val="12"/>
                <c:pt idx="0">
                  <c:v>3794312466</c:v>
                </c:pt>
                <c:pt idx="1">
                  <c:v>4739324159</c:v>
                </c:pt>
                <c:pt idx="2">
                  <c:v>3879619456</c:v>
                </c:pt>
                <c:pt idx="3">
                  <c:v>3328411281</c:v>
                </c:pt>
                <c:pt idx="4">
                  <c:v>3656163408</c:v>
                </c:pt>
                <c:pt idx="5">
                  <c:v>4288408183</c:v>
                </c:pt>
                <c:pt idx="6">
                  <c:v>4566370736</c:v>
                </c:pt>
                <c:pt idx="7">
                  <c:v>3956886179</c:v>
                </c:pt>
                <c:pt idx="8">
                  <c:v>4317400915</c:v>
                </c:pt>
                <c:pt idx="9">
                  <c:v>3506742057</c:v>
                </c:pt>
                <c:pt idx="10">
                  <c:v>3493044524</c:v>
                </c:pt>
                <c:pt idx="11">
                  <c:v>3538487489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0E4-471B-99AB-2643F6BBC591}"/>
            </c:ext>
          </c:extLst>
        </c:ser>
        <c:ser>
          <c:idx val="3"/>
          <c:order val="3"/>
          <c:tx>
            <c:v>Global 2022</c:v>
          </c:tx>
          <c:spPr>
            <a:ln w="254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tx1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GRMS!$FV$745:$FV$756</c:f>
              <c:numCache>
                <c:formatCode>#,##0</c:formatCode>
                <c:ptCount val="12"/>
                <c:pt idx="0">
                  <c:v>5487356644</c:v>
                </c:pt>
                <c:pt idx="1">
                  <c:v>4784797645</c:v>
                </c:pt>
                <c:pt idx="2">
                  <c:v>5180787287</c:v>
                </c:pt>
                <c:pt idx="3">
                  <c:v>4453975058</c:v>
                </c:pt>
                <c:pt idx="4">
                  <c:v>4903439802</c:v>
                </c:pt>
                <c:pt idx="5">
                  <c:v>5335139053</c:v>
                </c:pt>
                <c:pt idx="6">
                  <c:v>5492291661</c:v>
                </c:pt>
                <c:pt idx="7">
                  <c:v>5193826938</c:v>
                </c:pt>
                <c:pt idx="8">
                  <c:v>4959385817</c:v>
                </c:pt>
                <c:pt idx="9">
                  <c:v>4884118842</c:v>
                </c:pt>
                <c:pt idx="10">
                  <c:v>5168625278</c:v>
                </c:pt>
                <c:pt idx="11">
                  <c:v>4049881919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0E4-471B-99AB-2643F6BBC5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3534504"/>
        <c:axId val="983535160"/>
      </c:lineChart>
      <c:catAx>
        <c:axId val="983534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5160"/>
        <c:crosses val="autoZero"/>
        <c:auto val="1"/>
        <c:lblAlgn val="ctr"/>
        <c:lblOffset val="100"/>
        <c:noMultiLvlLbl val="0"/>
      </c:catAx>
      <c:valAx>
        <c:axId val="983535160"/>
        <c:scaling>
          <c:orientation val="minMax"/>
          <c:max val="80000000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4504"/>
        <c:crossesAt val="1"/>
        <c:crossBetween val="between"/>
        <c:majorUnit val="2000000000"/>
        <c:dispUnits>
          <c:builtInUnit val="millions"/>
          <c:dispUnitsLbl>
            <c:layout>
              <c:manualLayout>
                <c:xMode val="edge"/>
                <c:yMode val="edge"/>
                <c:x val="2.3098200312635736E-2"/>
                <c:y val="5.3463564164176448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013593785993638"/>
          <c:y val="0.89619619275578155"/>
          <c:w val="0.82164540882771331"/>
          <c:h val="5.78762029746281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400" b="1" dirty="0" smtClean="0">
                <a:solidFill>
                  <a:schemeClr val="tx1"/>
                </a:solidFill>
              </a:rPr>
              <a:t>Evolução mensal</a:t>
            </a:r>
            <a:endParaRPr lang="pt-PT" sz="1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4654154107793215"/>
          <c:y val="0.127998387421890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3281274947144542"/>
          <c:y val="0.22726851851851851"/>
          <c:w val="0.84125150286240058"/>
          <c:h val="0.55942876932050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(2)'!$J$131:$J$142</c:f>
              <c:numCache>
                <c:formatCode>#,##0</c:formatCode>
                <c:ptCount val="12"/>
                <c:pt idx="0">
                  <c:v>950112274</c:v>
                </c:pt>
                <c:pt idx="1">
                  <c:v>2343455420</c:v>
                </c:pt>
                <c:pt idx="2">
                  <c:v>958883628</c:v>
                </c:pt>
                <c:pt idx="3">
                  <c:v>837993562</c:v>
                </c:pt>
                <c:pt idx="4">
                  <c:v>1069027075</c:v>
                </c:pt>
                <c:pt idx="5">
                  <c:v>1772141722</c:v>
                </c:pt>
                <c:pt idx="6">
                  <c:v>2021548136</c:v>
                </c:pt>
                <c:pt idx="7">
                  <c:v>1670191525</c:v>
                </c:pt>
                <c:pt idx="8">
                  <c:v>1824890271</c:v>
                </c:pt>
                <c:pt idx="9">
                  <c:v>1223814128</c:v>
                </c:pt>
                <c:pt idx="10">
                  <c:v>888626071</c:v>
                </c:pt>
                <c:pt idx="11">
                  <c:v>744573614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C3-46C6-B9B1-4D5F6C3D6A97}"/>
            </c:ext>
          </c:extLst>
        </c:ser>
        <c:ser>
          <c:idx val="1"/>
          <c:order val="1"/>
          <c:tx>
            <c:strRef>
              <c:f>'CSSG_consumos (2)'!$I$129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(2)'!$I$131:$I$142</c:f>
              <c:numCache>
                <c:formatCode>#,##0</c:formatCode>
                <c:ptCount val="12"/>
                <c:pt idx="0">
                  <c:v>2618759827</c:v>
                </c:pt>
                <c:pt idx="1">
                  <c:v>2132420193</c:v>
                </c:pt>
                <c:pt idx="2">
                  <c:v>2269186072</c:v>
                </c:pt>
                <c:pt idx="3">
                  <c:v>1738389837</c:v>
                </c:pt>
                <c:pt idx="4">
                  <c:v>2274154110</c:v>
                </c:pt>
                <c:pt idx="5">
                  <c:v>2618096945</c:v>
                </c:pt>
                <c:pt idx="6">
                  <c:v>2813541885</c:v>
                </c:pt>
                <c:pt idx="7">
                  <c:v>2748802484</c:v>
                </c:pt>
                <c:pt idx="8">
                  <c:v>2495956674</c:v>
                </c:pt>
                <c:pt idx="9">
                  <c:v>2422828807</c:v>
                </c:pt>
                <c:pt idx="10">
                  <c:v>2470797888</c:v>
                </c:pt>
                <c:pt idx="11">
                  <c:v>1507001947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C3-46C6-B9B1-4D5F6C3D6A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066611488"/>
        <c:axId val="1066613128"/>
      </c:barChart>
      <c:catAx>
        <c:axId val="106661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3128"/>
        <c:crosses val="autoZero"/>
        <c:auto val="1"/>
        <c:lblAlgn val="ctr"/>
        <c:lblOffset val="100"/>
        <c:noMultiLvlLbl val="0"/>
      </c:catAx>
      <c:valAx>
        <c:axId val="1066613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148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7.2667748501117943E-2"/>
                <c:y val="0.1376763851406660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227589459809214"/>
          <c:y val="0.86889012071938898"/>
          <c:w val="0.27482516407440671"/>
          <c:h val="5.99996640462272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b="1" dirty="0" smtClean="0">
                <a:solidFill>
                  <a:schemeClr val="tx1"/>
                </a:solidFill>
              </a:rPr>
              <a:t>Evolução diária</a:t>
            </a:r>
            <a:endParaRPr lang="pt-PT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1146042842641656"/>
          <c:y val="3.29710107302281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3186379648324062E-2"/>
          <c:y val="0.17129629629629628"/>
          <c:w val="0.92183234497984412"/>
          <c:h val="0.61540099154272387"/>
        </c:manualLayout>
      </c:layout>
      <c:lineChart>
        <c:grouping val="standard"/>
        <c:varyColors val="0"/>
        <c:ser>
          <c:idx val="1"/>
          <c:order val="0"/>
          <c:tx>
            <c:v>2023</c:v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GRMS!$FS$376:$FS$740</c:f>
              <c:numCache>
                <c:formatCode>#,##0</c:formatCode>
                <c:ptCount val="365"/>
                <c:pt idx="0">
                  <c:v>3174193</c:v>
                </c:pt>
                <c:pt idx="1">
                  <c:v>60259454</c:v>
                </c:pt>
                <c:pt idx="2">
                  <c:v>87743330</c:v>
                </c:pt>
                <c:pt idx="3">
                  <c:v>61292581</c:v>
                </c:pt>
                <c:pt idx="4">
                  <c:v>94093577</c:v>
                </c:pt>
                <c:pt idx="5">
                  <c:v>26887045</c:v>
                </c:pt>
                <c:pt idx="6">
                  <c:v>4586340</c:v>
                </c:pt>
                <c:pt idx="7">
                  <c:v>287918</c:v>
                </c:pt>
                <c:pt idx="8">
                  <c:v>32340450</c:v>
                </c:pt>
                <c:pt idx="9">
                  <c:v>47129657</c:v>
                </c:pt>
                <c:pt idx="10">
                  <c:v>34780065</c:v>
                </c:pt>
                <c:pt idx="11">
                  <c:v>30213096</c:v>
                </c:pt>
                <c:pt idx="12">
                  <c:v>30228627</c:v>
                </c:pt>
                <c:pt idx="13">
                  <c:v>2447224</c:v>
                </c:pt>
                <c:pt idx="14">
                  <c:v>6263</c:v>
                </c:pt>
                <c:pt idx="15">
                  <c:v>12523</c:v>
                </c:pt>
                <c:pt idx="16">
                  <c:v>5219249</c:v>
                </c:pt>
                <c:pt idx="17">
                  <c:v>43794747</c:v>
                </c:pt>
                <c:pt idx="18">
                  <c:v>18721625</c:v>
                </c:pt>
                <c:pt idx="19">
                  <c:v>35892646</c:v>
                </c:pt>
                <c:pt idx="20">
                  <c:v>6242665</c:v>
                </c:pt>
                <c:pt idx="21">
                  <c:v>1966586</c:v>
                </c:pt>
                <c:pt idx="22">
                  <c:v>12233882</c:v>
                </c:pt>
                <c:pt idx="23">
                  <c:v>36347294</c:v>
                </c:pt>
                <c:pt idx="24">
                  <c:v>34597235</c:v>
                </c:pt>
                <c:pt idx="25">
                  <c:v>8953804</c:v>
                </c:pt>
                <c:pt idx="26">
                  <c:v>7009584</c:v>
                </c:pt>
                <c:pt idx="27">
                  <c:v>2633017</c:v>
                </c:pt>
                <c:pt idx="28">
                  <c:v>18112279</c:v>
                </c:pt>
                <c:pt idx="29">
                  <c:v>105826817</c:v>
                </c:pt>
                <c:pt idx="30">
                  <c:v>97078501</c:v>
                </c:pt>
                <c:pt idx="31">
                  <c:v>89038288</c:v>
                </c:pt>
                <c:pt idx="32">
                  <c:v>112516704</c:v>
                </c:pt>
                <c:pt idx="33">
                  <c:v>108512101</c:v>
                </c:pt>
                <c:pt idx="34">
                  <c:v>42450218</c:v>
                </c:pt>
                <c:pt idx="35">
                  <c:v>3056267</c:v>
                </c:pt>
                <c:pt idx="36">
                  <c:v>84609249</c:v>
                </c:pt>
                <c:pt idx="37">
                  <c:v>105878255</c:v>
                </c:pt>
                <c:pt idx="38">
                  <c:v>107417663</c:v>
                </c:pt>
                <c:pt idx="39">
                  <c:v>106872515</c:v>
                </c:pt>
                <c:pt idx="40">
                  <c:v>100381245</c:v>
                </c:pt>
                <c:pt idx="41">
                  <c:v>65058465</c:v>
                </c:pt>
                <c:pt idx="42">
                  <c:v>58009974</c:v>
                </c:pt>
                <c:pt idx="43">
                  <c:v>112940560</c:v>
                </c:pt>
                <c:pt idx="44">
                  <c:v>112231879</c:v>
                </c:pt>
                <c:pt idx="45">
                  <c:v>119530602</c:v>
                </c:pt>
                <c:pt idx="46">
                  <c:v>117003030</c:v>
                </c:pt>
                <c:pt idx="47">
                  <c:v>92669453</c:v>
                </c:pt>
                <c:pt idx="48">
                  <c:v>49624011</c:v>
                </c:pt>
                <c:pt idx="49">
                  <c:v>49449275</c:v>
                </c:pt>
                <c:pt idx="50">
                  <c:v>93408443</c:v>
                </c:pt>
                <c:pt idx="51">
                  <c:v>122351714</c:v>
                </c:pt>
                <c:pt idx="52">
                  <c:v>110245339</c:v>
                </c:pt>
                <c:pt idx="53">
                  <c:v>102689932</c:v>
                </c:pt>
                <c:pt idx="54">
                  <c:v>112655724</c:v>
                </c:pt>
                <c:pt idx="55">
                  <c:v>51195857</c:v>
                </c:pt>
                <c:pt idx="56">
                  <c:v>3205061</c:v>
                </c:pt>
                <c:pt idx="57">
                  <c:v>45847525</c:v>
                </c:pt>
                <c:pt idx="58">
                  <c:v>64606071</c:v>
                </c:pt>
                <c:pt idx="59">
                  <c:v>109664497</c:v>
                </c:pt>
                <c:pt idx="60">
                  <c:v>108664819</c:v>
                </c:pt>
                <c:pt idx="61">
                  <c:v>111164233</c:v>
                </c:pt>
                <c:pt idx="62">
                  <c:v>86536272</c:v>
                </c:pt>
                <c:pt idx="63">
                  <c:v>56504717</c:v>
                </c:pt>
                <c:pt idx="64">
                  <c:v>92745372</c:v>
                </c:pt>
                <c:pt idx="65">
                  <c:v>60328605</c:v>
                </c:pt>
                <c:pt idx="66">
                  <c:v>3518319</c:v>
                </c:pt>
                <c:pt idx="67">
                  <c:v>12921</c:v>
                </c:pt>
                <c:pt idx="68">
                  <c:v>12812</c:v>
                </c:pt>
                <c:pt idx="69">
                  <c:v>12862</c:v>
                </c:pt>
                <c:pt idx="70">
                  <c:v>12889</c:v>
                </c:pt>
                <c:pt idx="71">
                  <c:v>12908</c:v>
                </c:pt>
                <c:pt idx="72">
                  <c:v>23889875</c:v>
                </c:pt>
                <c:pt idx="73">
                  <c:v>44319271</c:v>
                </c:pt>
                <c:pt idx="74">
                  <c:v>2111943</c:v>
                </c:pt>
                <c:pt idx="75">
                  <c:v>7364309</c:v>
                </c:pt>
                <c:pt idx="76">
                  <c:v>25270824</c:v>
                </c:pt>
                <c:pt idx="77">
                  <c:v>15333488</c:v>
                </c:pt>
                <c:pt idx="78">
                  <c:v>64572529</c:v>
                </c:pt>
                <c:pt idx="79">
                  <c:v>66536323</c:v>
                </c:pt>
                <c:pt idx="80">
                  <c:v>2159187</c:v>
                </c:pt>
                <c:pt idx="81">
                  <c:v>12826</c:v>
                </c:pt>
                <c:pt idx="82">
                  <c:v>19347</c:v>
                </c:pt>
                <c:pt idx="83">
                  <c:v>12822</c:v>
                </c:pt>
                <c:pt idx="84">
                  <c:v>1929512</c:v>
                </c:pt>
                <c:pt idx="85">
                  <c:v>41392151</c:v>
                </c:pt>
                <c:pt idx="86">
                  <c:v>34730019</c:v>
                </c:pt>
                <c:pt idx="87">
                  <c:v>11479</c:v>
                </c:pt>
                <c:pt idx="88">
                  <c:v>13815</c:v>
                </c:pt>
                <c:pt idx="89">
                  <c:v>12682</c:v>
                </c:pt>
                <c:pt idx="90">
                  <c:v>12694</c:v>
                </c:pt>
                <c:pt idx="91">
                  <c:v>12696</c:v>
                </c:pt>
                <c:pt idx="92">
                  <c:v>3185328</c:v>
                </c:pt>
                <c:pt idx="93">
                  <c:v>373640</c:v>
                </c:pt>
                <c:pt idx="94">
                  <c:v>10309809</c:v>
                </c:pt>
                <c:pt idx="95">
                  <c:v>4108467</c:v>
                </c:pt>
                <c:pt idx="96">
                  <c:v>17110160</c:v>
                </c:pt>
                <c:pt idx="97">
                  <c:v>13275080</c:v>
                </c:pt>
                <c:pt idx="98">
                  <c:v>5485685</c:v>
                </c:pt>
                <c:pt idx="99">
                  <c:v>1992582</c:v>
                </c:pt>
                <c:pt idx="100">
                  <c:v>2522722</c:v>
                </c:pt>
                <c:pt idx="101">
                  <c:v>12737</c:v>
                </c:pt>
                <c:pt idx="102">
                  <c:v>3010207</c:v>
                </c:pt>
                <c:pt idx="103">
                  <c:v>1459135</c:v>
                </c:pt>
                <c:pt idx="104">
                  <c:v>18019</c:v>
                </c:pt>
                <c:pt idx="105">
                  <c:v>4814779</c:v>
                </c:pt>
                <c:pt idx="106">
                  <c:v>33053180</c:v>
                </c:pt>
                <c:pt idx="107">
                  <c:v>60478227</c:v>
                </c:pt>
                <c:pt idx="108">
                  <c:v>89915076</c:v>
                </c:pt>
                <c:pt idx="109">
                  <c:v>91459163</c:v>
                </c:pt>
                <c:pt idx="110">
                  <c:v>60286848</c:v>
                </c:pt>
                <c:pt idx="111">
                  <c:v>19305633</c:v>
                </c:pt>
                <c:pt idx="112">
                  <c:v>17158933</c:v>
                </c:pt>
                <c:pt idx="113">
                  <c:v>68807823</c:v>
                </c:pt>
                <c:pt idx="114">
                  <c:v>70481400</c:v>
                </c:pt>
                <c:pt idx="115">
                  <c:v>81086034</c:v>
                </c:pt>
                <c:pt idx="116">
                  <c:v>75034263</c:v>
                </c:pt>
                <c:pt idx="117">
                  <c:v>72946505</c:v>
                </c:pt>
                <c:pt idx="118">
                  <c:v>24624711</c:v>
                </c:pt>
                <c:pt idx="119">
                  <c:v>5652026</c:v>
                </c:pt>
                <c:pt idx="120">
                  <c:v>43527552</c:v>
                </c:pt>
                <c:pt idx="121">
                  <c:v>74041064</c:v>
                </c:pt>
                <c:pt idx="122">
                  <c:v>46724850</c:v>
                </c:pt>
                <c:pt idx="123">
                  <c:v>66677335</c:v>
                </c:pt>
                <c:pt idx="124">
                  <c:v>78326854</c:v>
                </c:pt>
                <c:pt idx="125">
                  <c:v>44990865</c:v>
                </c:pt>
                <c:pt idx="126">
                  <c:v>25061799</c:v>
                </c:pt>
                <c:pt idx="127">
                  <c:v>49432371</c:v>
                </c:pt>
                <c:pt idx="128">
                  <c:v>41498865</c:v>
                </c:pt>
                <c:pt idx="129">
                  <c:v>20218221</c:v>
                </c:pt>
                <c:pt idx="130">
                  <c:v>24913366</c:v>
                </c:pt>
                <c:pt idx="131">
                  <c:v>8716804</c:v>
                </c:pt>
                <c:pt idx="132">
                  <c:v>12866</c:v>
                </c:pt>
                <c:pt idx="133">
                  <c:v>6003</c:v>
                </c:pt>
                <c:pt idx="134">
                  <c:v>12130</c:v>
                </c:pt>
                <c:pt idx="135">
                  <c:v>5981</c:v>
                </c:pt>
                <c:pt idx="136">
                  <c:v>0</c:v>
                </c:pt>
                <c:pt idx="137">
                  <c:v>0</c:v>
                </c:pt>
                <c:pt idx="138">
                  <c:v>9948</c:v>
                </c:pt>
                <c:pt idx="139">
                  <c:v>0</c:v>
                </c:pt>
                <c:pt idx="140">
                  <c:v>2802668</c:v>
                </c:pt>
                <c:pt idx="141">
                  <c:v>42066616</c:v>
                </c:pt>
                <c:pt idx="142">
                  <c:v>40594442</c:v>
                </c:pt>
                <c:pt idx="143">
                  <c:v>41969716</c:v>
                </c:pt>
                <c:pt idx="144">
                  <c:v>9872449</c:v>
                </c:pt>
                <c:pt idx="145">
                  <c:v>17367111</c:v>
                </c:pt>
                <c:pt idx="146">
                  <c:v>29153744</c:v>
                </c:pt>
                <c:pt idx="147">
                  <c:v>50479223</c:v>
                </c:pt>
                <c:pt idx="148">
                  <c:v>99611281</c:v>
                </c:pt>
                <c:pt idx="149">
                  <c:v>108297250</c:v>
                </c:pt>
                <c:pt idx="150">
                  <c:v>102635701</c:v>
                </c:pt>
                <c:pt idx="151">
                  <c:v>101140408</c:v>
                </c:pt>
                <c:pt idx="152">
                  <c:v>101475561</c:v>
                </c:pt>
                <c:pt idx="153">
                  <c:v>62729610</c:v>
                </c:pt>
                <c:pt idx="154">
                  <c:v>58494759</c:v>
                </c:pt>
                <c:pt idx="155">
                  <c:v>86560050</c:v>
                </c:pt>
                <c:pt idx="156">
                  <c:v>80874485</c:v>
                </c:pt>
                <c:pt idx="157">
                  <c:v>77296886</c:v>
                </c:pt>
                <c:pt idx="158">
                  <c:v>32580998</c:v>
                </c:pt>
                <c:pt idx="159">
                  <c:v>23349004</c:v>
                </c:pt>
                <c:pt idx="160">
                  <c:v>12737367</c:v>
                </c:pt>
                <c:pt idx="161">
                  <c:v>25020896</c:v>
                </c:pt>
                <c:pt idx="162">
                  <c:v>87451978</c:v>
                </c:pt>
                <c:pt idx="163">
                  <c:v>72384177</c:v>
                </c:pt>
                <c:pt idx="164">
                  <c:v>58385244</c:v>
                </c:pt>
                <c:pt idx="165">
                  <c:v>69182223</c:v>
                </c:pt>
                <c:pt idx="166">
                  <c:v>78342402</c:v>
                </c:pt>
                <c:pt idx="167">
                  <c:v>50406065</c:v>
                </c:pt>
                <c:pt idx="168">
                  <c:v>39855032</c:v>
                </c:pt>
                <c:pt idx="169">
                  <c:v>79362031</c:v>
                </c:pt>
                <c:pt idx="170">
                  <c:v>79739399</c:v>
                </c:pt>
                <c:pt idx="171">
                  <c:v>76143361</c:v>
                </c:pt>
                <c:pt idx="172">
                  <c:v>75271604</c:v>
                </c:pt>
                <c:pt idx="173">
                  <c:v>56182808</c:v>
                </c:pt>
                <c:pt idx="174">
                  <c:v>13979495</c:v>
                </c:pt>
                <c:pt idx="175">
                  <c:v>15675546</c:v>
                </c:pt>
                <c:pt idx="176">
                  <c:v>24491076</c:v>
                </c:pt>
                <c:pt idx="177">
                  <c:v>49850146</c:v>
                </c:pt>
                <c:pt idx="178">
                  <c:v>73544127</c:v>
                </c:pt>
                <c:pt idx="179">
                  <c:v>59378778</c:v>
                </c:pt>
                <c:pt idx="180">
                  <c:v>50256206</c:v>
                </c:pt>
                <c:pt idx="181">
                  <c:v>27740319</c:v>
                </c:pt>
                <c:pt idx="182">
                  <c:v>28391370</c:v>
                </c:pt>
                <c:pt idx="183">
                  <c:v>86907707</c:v>
                </c:pt>
                <c:pt idx="184">
                  <c:v>90167377</c:v>
                </c:pt>
                <c:pt idx="185">
                  <c:v>90727958</c:v>
                </c:pt>
                <c:pt idx="186">
                  <c:v>88513664</c:v>
                </c:pt>
                <c:pt idx="187">
                  <c:v>68542487</c:v>
                </c:pt>
                <c:pt idx="188">
                  <c:v>51420328</c:v>
                </c:pt>
                <c:pt idx="189">
                  <c:v>57633746</c:v>
                </c:pt>
                <c:pt idx="190">
                  <c:v>110216678</c:v>
                </c:pt>
                <c:pt idx="191">
                  <c:v>104287198</c:v>
                </c:pt>
                <c:pt idx="192">
                  <c:v>105809774</c:v>
                </c:pt>
                <c:pt idx="193">
                  <c:v>96942554</c:v>
                </c:pt>
                <c:pt idx="194">
                  <c:v>37509877</c:v>
                </c:pt>
                <c:pt idx="195">
                  <c:v>7648865</c:v>
                </c:pt>
                <c:pt idx="196">
                  <c:v>19714380</c:v>
                </c:pt>
                <c:pt idx="197">
                  <c:v>69367838</c:v>
                </c:pt>
                <c:pt idx="198">
                  <c:v>90321613</c:v>
                </c:pt>
                <c:pt idx="199">
                  <c:v>85581220</c:v>
                </c:pt>
                <c:pt idx="200">
                  <c:v>72975348</c:v>
                </c:pt>
                <c:pt idx="201">
                  <c:v>63606512</c:v>
                </c:pt>
                <c:pt idx="202">
                  <c:v>53802398</c:v>
                </c:pt>
                <c:pt idx="203">
                  <c:v>32922171</c:v>
                </c:pt>
                <c:pt idx="204">
                  <c:v>71671554</c:v>
                </c:pt>
                <c:pt idx="205">
                  <c:v>70609283</c:v>
                </c:pt>
                <c:pt idx="206">
                  <c:v>78674212</c:v>
                </c:pt>
                <c:pt idx="207">
                  <c:v>66893453</c:v>
                </c:pt>
                <c:pt idx="208">
                  <c:v>65868879</c:v>
                </c:pt>
                <c:pt idx="209">
                  <c:v>45705802</c:v>
                </c:pt>
                <c:pt idx="210">
                  <c:v>29559689</c:v>
                </c:pt>
                <c:pt idx="211">
                  <c:v>51813882</c:v>
                </c:pt>
                <c:pt idx="212">
                  <c:v>38368456</c:v>
                </c:pt>
                <c:pt idx="213">
                  <c:v>6854323</c:v>
                </c:pt>
                <c:pt idx="214">
                  <c:v>7148903</c:v>
                </c:pt>
                <c:pt idx="215">
                  <c:v>20170625</c:v>
                </c:pt>
                <c:pt idx="216">
                  <c:v>18304616</c:v>
                </c:pt>
                <c:pt idx="217">
                  <c:v>10477834</c:v>
                </c:pt>
                <c:pt idx="218">
                  <c:v>68655765</c:v>
                </c:pt>
                <c:pt idx="219">
                  <c:v>79421377</c:v>
                </c:pt>
                <c:pt idx="220">
                  <c:v>88775789</c:v>
                </c:pt>
                <c:pt idx="221">
                  <c:v>89140777</c:v>
                </c:pt>
                <c:pt idx="222">
                  <c:v>93127941</c:v>
                </c:pt>
                <c:pt idx="223">
                  <c:v>44370733</c:v>
                </c:pt>
                <c:pt idx="224">
                  <c:v>27188129</c:v>
                </c:pt>
                <c:pt idx="225">
                  <c:v>43695257</c:v>
                </c:pt>
                <c:pt idx="226">
                  <c:v>34722413</c:v>
                </c:pt>
                <c:pt idx="227">
                  <c:v>62545226</c:v>
                </c:pt>
                <c:pt idx="228">
                  <c:v>75295350</c:v>
                </c:pt>
                <c:pt idx="229">
                  <c:v>61608938</c:v>
                </c:pt>
                <c:pt idx="230">
                  <c:v>43766875</c:v>
                </c:pt>
                <c:pt idx="231">
                  <c:v>46223431</c:v>
                </c:pt>
                <c:pt idx="232">
                  <c:v>74758421</c:v>
                </c:pt>
                <c:pt idx="233">
                  <c:v>95797892</c:v>
                </c:pt>
                <c:pt idx="234">
                  <c:v>112606612</c:v>
                </c:pt>
                <c:pt idx="235">
                  <c:v>95471757</c:v>
                </c:pt>
                <c:pt idx="236">
                  <c:v>86398330</c:v>
                </c:pt>
                <c:pt idx="237">
                  <c:v>31760615</c:v>
                </c:pt>
                <c:pt idx="238">
                  <c:v>9348607</c:v>
                </c:pt>
                <c:pt idx="239">
                  <c:v>23109220</c:v>
                </c:pt>
                <c:pt idx="240">
                  <c:v>42948420</c:v>
                </c:pt>
                <c:pt idx="241">
                  <c:v>58380705</c:v>
                </c:pt>
                <c:pt idx="242">
                  <c:v>79748188</c:v>
                </c:pt>
                <c:pt idx="243">
                  <c:v>82921346</c:v>
                </c:pt>
                <c:pt idx="244">
                  <c:v>55335110</c:v>
                </c:pt>
                <c:pt idx="245">
                  <c:v>4048466</c:v>
                </c:pt>
                <c:pt idx="246">
                  <c:v>60427640</c:v>
                </c:pt>
                <c:pt idx="247">
                  <c:v>73899667</c:v>
                </c:pt>
                <c:pt idx="248">
                  <c:v>88084391</c:v>
                </c:pt>
                <c:pt idx="249">
                  <c:v>88096861</c:v>
                </c:pt>
                <c:pt idx="250">
                  <c:v>79220800</c:v>
                </c:pt>
                <c:pt idx="251">
                  <c:v>43716254</c:v>
                </c:pt>
                <c:pt idx="252">
                  <c:v>47365746</c:v>
                </c:pt>
                <c:pt idx="253">
                  <c:v>93851382</c:v>
                </c:pt>
                <c:pt idx="254">
                  <c:v>91214058</c:v>
                </c:pt>
                <c:pt idx="255">
                  <c:v>91806994</c:v>
                </c:pt>
                <c:pt idx="256">
                  <c:v>91620923</c:v>
                </c:pt>
                <c:pt idx="257">
                  <c:v>90629327</c:v>
                </c:pt>
                <c:pt idx="258">
                  <c:v>46731226</c:v>
                </c:pt>
                <c:pt idx="259">
                  <c:v>15657917</c:v>
                </c:pt>
                <c:pt idx="260">
                  <c:v>98099321</c:v>
                </c:pt>
                <c:pt idx="261">
                  <c:v>89473798</c:v>
                </c:pt>
                <c:pt idx="262">
                  <c:v>46948132</c:v>
                </c:pt>
                <c:pt idx="263">
                  <c:v>31890859</c:v>
                </c:pt>
                <c:pt idx="264">
                  <c:v>37520215</c:v>
                </c:pt>
                <c:pt idx="265">
                  <c:v>27033594</c:v>
                </c:pt>
                <c:pt idx="266">
                  <c:v>24669175</c:v>
                </c:pt>
                <c:pt idx="267">
                  <c:v>64395253</c:v>
                </c:pt>
                <c:pt idx="268">
                  <c:v>68799722</c:v>
                </c:pt>
                <c:pt idx="269">
                  <c:v>53529567</c:v>
                </c:pt>
                <c:pt idx="270">
                  <c:v>52632846</c:v>
                </c:pt>
                <c:pt idx="271">
                  <c:v>53734999</c:v>
                </c:pt>
                <c:pt idx="272">
                  <c:v>31534682</c:v>
                </c:pt>
                <c:pt idx="273">
                  <c:v>25179673</c:v>
                </c:pt>
                <c:pt idx="274">
                  <c:v>71352806</c:v>
                </c:pt>
                <c:pt idx="275">
                  <c:v>61824345</c:v>
                </c:pt>
                <c:pt idx="276">
                  <c:v>76275853</c:v>
                </c:pt>
                <c:pt idx="277">
                  <c:v>75893919</c:v>
                </c:pt>
                <c:pt idx="278">
                  <c:v>69945510</c:v>
                </c:pt>
                <c:pt idx="279">
                  <c:v>60796687</c:v>
                </c:pt>
                <c:pt idx="280">
                  <c:v>67381792</c:v>
                </c:pt>
                <c:pt idx="281">
                  <c:v>101208458</c:v>
                </c:pt>
                <c:pt idx="282">
                  <c:v>99505297</c:v>
                </c:pt>
                <c:pt idx="283">
                  <c:v>97886136</c:v>
                </c:pt>
                <c:pt idx="284">
                  <c:v>70864089</c:v>
                </c:pt>
                <c:pt idx="285">
                  <c:v>63498280</c:v>
                </c:pt>
                <c:pt idx="286">
                  <c:v>56997222</c:v>
                </c:pt>
                <c:pt idx="287">
                  <c:v>37843252</c:v>
                </c:pt>
                <c:pt idx="288">
                  <c:v>55617838</c:v>
                </c:pt>
                <c:pt idx="289">
                  <c:v>11774900</c:v>
                </c:pt>
                <c:pt idx="290">
                  <c:v>738</c:v>
                </c:pt>
                <c:pt idx="291">
                  <c:v>2717</c:v>
                </c:pt>
                <c:pt idx="292">
                  <c:v>21871</c:v>
                </c:pt>
                <c:pt idx="293">
                  <c:v>18950300</c:v>
                </c:pt>
                <c:pt idx="294">
                  <c:v>12414375</c:v>
                </c:pt>
                <c:pt idx="295">
                  <c:v>60686491</c:v>
                </c:pt>
                <c:pt idx="296">
                  <c:v>4965020</c:v>
                </c:pt>
                <c:pt idx="297">
                  <c:v>1070527</c:v>
                </c:pt>
                <c:pt idx="298">
                  <c:v>19820</c:v>
                </c:pt>
                <c:pt idx="299">
                  <c:v>5159193</c:v>
                </c:pt>
                <c:pt idx="300">
                  <c:v>20807</c:v>
                </c:pt>
                <c:pt idx="301">
                  <c:v>1429909</c:v>
                </c:pt>
                <c:pt idx="302">
                  <c:v>739615</c:v>
                </c:pt>
                <c:pt idx="303">
                  <c:v>14486688</c:v>
                </c:pt>
                <c:pt idx="304">
                  <c:v>13446</c:v>
                </c:pt>
                <c:pt idx="305">
                  <c:v>13359</c:v>
                </c:pt>
                <c:pt idx="306">
                  <c:v>13379</c:v>
                </c:pt>
                <c:pt idx="307">
                  <c:v>12819</c:v>
                </c:pt>
                <c:pt idx="308">
                  <c:v>13420</c:v>
                </c:pt>
                <c:pt idx="309">
                  <c:v>15277208</c:v>
                </c:pt>
                <c:pt idx="310">
                  <c:v>52176670</c:v>
                </c:pt>
                <c:pt idx="311">
                  <c:v>32334274</c:v>
                </c:pt>
                <c:pt idx="312">
                  <c:v>23287768</c:v>
                </c:pt>
                <c:pt idx="313">
                  <c:v>2681873</c:v>
                </c:pt>
                <c:pt idx="314">
                  <c:v>21375</c:v>
                </c:pt>
                <c:pt idx="315">
                  <c:v>8363824</c:v>
                </c:pt>
                <c:pt idx="316">
                  <c:v>13766007</c:v>
                </c:pt>
                <c:pt idx="317">
                  <c:v>38144617</c:v>
                </c:pt>
                <c:pt idx="318">
                  <c:v>54626910</c:v>
                </c:pt>
                <c:pt idx="319">
                  <c:v>71448879</c:v>
                </c:pt>
                <c:pt idx="320">
                  <c:v>76681685</c:v>
                </c:pt>
                <c:pt idx="321">
                  <c:v>30272995</c:v>
                </c:pt>
                <c:pt idx="322">
                  <c:v>30700817</c:v>
                </c:pt>
                <c:pt idx="323">
                  <c:v>37145472</c:v>
                </c:pt>
                <c:pt idx="324">
                  <c:v>13540</c:v>
                </c:pt>
                <c:pt idx="325">
                  <c:v>5556091</c:v>
                </c:pt>
                <c:pt idx="326">
                  <c:v>10427929</c:v>
                </c:pt>
                <c:pt idx="327">
                  <c:v>24020629</c:v>
                </c:pt>
                <c:pt idx="328">
                  <c:v>52870317</c:v>
                </c:pt>
                <c:pt idx="329">
                  <c:v>66876428</c:v>
                </c:pt>
                <c:pt idx="330">
                  <c:v>52637901</c:v>
                </c:pt>
                <c:pt idx="331">
                  <c:v>94513183</c:v>
                </c:pt>
                <c:pt idx="332">
                  <c:v>41215528</c:v>
                </c:pt>
                <c:pt idx="333">
                  <c:v>53497728</c:v>
                </c:pt>
                <c:pt idx="334">
                  <c:v>40042444</c:v>
                </c:pt>
                <c:pt idx="335">
                  <c:v>29794841</c:v>
                </c:pt>
                <c:pt idx="336">
                  <c:v>7479</c:v>
                </c:pt>
                <c:pt idx="337">
                  <c:v>41591393</c:v>
                </c:pt>
                <c:pt idx="338">
                  <c:v>106270032</c:v>
                </c:pt>
                <c:pt idx="339">
                  <c:v>65564752</c:v>
                </c:pt>
                <c:pt idx="340">
                  <c:v>37848364</c:v>
                </c:pt>
                <c:pt idx="341">
                  <c:v>8381573</c:v>
                </c:pt>
                <c:pt idx="342">
                  <c:v>7430341</c:v>
                </c:pt>
                <c:pt idx="343">
                  <c:v>372655</c:v>
                </c:pt>
                <c:pt idx="344">
                  <c:v>46518772</c:v>
                </c:pt>
                <c:pt idx="345">
                  <c:v>2886504</c:v>
                </c:pt>
                <c:pt idx="346">
                  <c:v>14030</c:v>
                </c:pt>
                <c:pt idx="347">
                  <c:v>21140513</c:v>
                </c:pt>
                <c:pt idx="348">
                  <c:v>14740220</c:v>
                </c:pt>
                <c:pt idx="349">
                  <c:v>21660244</c:v>
                </c:pt>
                <c:pt idx="350">
                  <c:v>27549349</c:v>
                </c:pt>
                <c:pt idx="351">
                  <c:v>86445978</c:v>
                </c:pt>
                <c:pt idx="352">
                  <c:v>28263291</c:v>
                </c:pt>
                <c:pt idx="353">
                  <c:v>2457667</c:v>
                </c:pt>
                <c:pt idx="354">
                  <c:v>19312</c:v>
                </c:pt>
                <c:pt idx="355">
                  <c:v>11170</c:v>
                </c:pt>
                <c:pt idx="356">
                  <c:v>13790</c:v>
                </c:pt>
                <c:pt idx="357">
                  <c:v>10439236</c:v>
                </c:pt>
                <c:pt idx="358">
                  <c:v>4333744</c:v>
                </c:pt>
                <c:pt idx="359">
                  <c:v>24202768</c:v>
                </c:pt>
                <c:pt idx="360">
                  <c:v>33057280</c:v>
                </c:pt>
                <c:pt idx="361">
                  <c:v>41796338</c:v>
                </c:pt>
                <c:pt idx="362">
                  <c:v>38203222</c:v>
                </c:pt>
                <c:pt idx="363">
                  <c:v>3502690</c:v>
                </c:pt>
                <c:pt idx="364">
                  <c:v>13622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46-41ED-A613-68116640566A}"/>
            </c:ext>
          </c:extLst>
        </c:ser>
        <c:ser>
          <c:idx val="0"/>
          <c:order val="1"/>
          <c:tx>
            <c:v>2022</c:v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GRMS!$FS$11:$FS$375</c:f>
              <c:numCache>
                <c:formatCode>#,##0</c:formatCode>
                <c:ptCount val="365"/>
                <c:pt idx="0">
                  <c:v>30220</c:v>
                </c:pt>
                <c:pt idx="1">
                  <c:v>44218459</c:v>
                </c:pt>
                <c:pt idx="2">
                  <c:v>66878366</c:v>
                </c:pt>
                <c:pt idx="3">
                  <c:v>45613171</c:v>
                </c:pt>
                <c:pt idx="4">
                  <c:v>79622914</c:v>
                </c:pt>
                <c:pt idx="5">
                  <c:v>70720806</c:v>
                </c:pt>
                <c:pt idx="6">
                  <c:v>65510482</c:v>
                </c:pt>
                <c:pt idx="7">
                  <c:v>13782904</c:v>
                </c:pt>
                <c:pt idx="8">
                  <c:v>9036506</c:v>
                </c:pt>
                <c:pt idx="9">
                  <c:v>99749366</c:v>
                </c:pt>
                <c:pt idx="10">
                  <c:v>113988074</c:v>
                </c:pt>
                <c:pt idx="11">
                  <c:v>107762165</c:v>
                </c:pt>
                <c:pt idx="12">
                  <c:v>113215976</c:v>
                </c:pt>
                <c:pt idx="13">
                  <c:v>114194236</c:v>
                </c:pt>
                <c:pt idx="14">
                  <c:v>104696510</c:v>
                </c:pt>
                <c:pt idx="15">
                  <c:v>69186001</c:v>
                </c:pt>
                <c:pt idx="16">
                  <c:v>113679101</c:v>
                </c:pt>
                <c:pt idx="17">
                  <c:v>116114031</c:v>
                </c:pt>
                <c:pt idx="18">
                  <c:v>114446678</c:v>
                </c:pt>
                <c:pt idx="19">
                  <c:v>110152984</c:v>
                </c:pt>
                <c:pt idx="20">
                  <c:v>95131314</c:v>
                </c:pt>
                <c:pt idx="21">
                  <c:v>89844200</c:v>
                </c:pt>
                <c:pt idx="22">
                  <c:v>75243641</c:v>
                </c:pt>
                <c:pt idx="23">
                  <c:v>118535427</c:v>
                </c:pt>
                <c:pt idx="24">
                  <c:v>120950501</c:v>
                </c:pt>
                <c:pt idx="25">
                  <c:v>117065294</c:v>
                </c:pt>
                <c:pt idx="26">
                  <c:v>109360223</c:v>
                </c:pt>
                <c:pt idx="27">
                  <c:v>91501452</c:v>
                </c:pt>
                <c:pt idx="28">
                  <c:v>72427019</c:v>
                </c:pt>
                <c:pt idx="29">
                  <c:v>63539808</c:v>
                </c:pt>
                <c:pt idx="30">
                  <c:v>92561998</c:v>
                </c:pt>
                <c:pt idx="31">
                  <c:v>80056120</c:v>
                </c:pt>
                <c:pt idx="32">
                  <c:v>109684064</c:v>
                </c:pt>
                <c:pt idx="33">
                  <c:v>110255764</c:v>
                </c:pt>
                <c:pt idx="34">
                  <c:v>97348749</c:v>
                </c:pt>
                <c:pt idx="35">
                  <c:v>74130740</c:v>
                </c:pt>
                <c:pt idx="36">
                  <c:v>52905456</c:v>
                </c:pt>
                <c:pt idx="37">
                  <c:v>107550400</c:v>
                </c:pt>
                <c:pt idx="38">
                  <c:v>113050115</c:v>
                </c:pt>
                <c:pt idx="39">
                  <c:v>110263967</c:v>
                </c:pt>
                <c:pt idx="40">
                  <c:v>111577000</c:v>
                </c:pt>
                <c:pt idx="41">
                  <c:v>109025909</c:v>
                </c:pt>
                <c:pt idx="42">
                  <c:v>78139223</c:v>
                </c:pt>
                <c:pt idx="43">
                  <c:v>7221350</c:v>
                </c:pt>
                <c:pt idx="44">
                  <c:v>66965225</c:v>
                </c:pt>
                <c:pt idx="45">
                  <c:v>76497165</c:v>
                </c:pt>
                <c:pt idx="46">
                  <c:v>53597400</c:v>
                </c:pt>
                <c:pt idx="47">
                  <c:v>91904767</c:v>
                </c:pt>
                <c:pt idx="48">
                  <c:v>76959891</c:v>
                </c:pt>
                <c:pt idx="49">
                  <c:v>27939927</c:v>
                </c:pt>
                <c:pt idx="50">
                  <c:v>15092824</c:v>
                </c:pt>
                <c:pt idx="51">
                  <c:v>43412152</c:v>
                </c:pt>
                <c:pt idx="52">
                  <c:v>57731821</c:v>
                </c:pt>
                <c:pt idx="53">
                  <c:v>94446485</c:v>
                </c:pt>
                <c:pt idx="54">
                  <c:v>85636527</c:v>
                </c:pt>
                <c:pt idx="55">
                  <c:v>79055416</c:v>
                </c:pt>
                <c:pt idx="56">
                  <c:v>57479536</c:v>
                </c:pt>
                <c:pt idx="57">
                  <c:v>37968093</c:v>
                </c:pt>
                <c:pt idx="58">
                  <c:v>106524107</c:v>
                </c:pt>
                <c:pt idx="59">
                  <c:v>96678522</c:v>
                </c:pt>
                <c:pt idx="60">
                  <c:v>102163963</c:v>
                </c:pt>
                <c:pt idx="61">
                  <c:v>107855779</c:v>
                </c:pt>
                <c:pt idx="62">
                  <c:v>87316496</c:v>
                </c:pt>
                <c:pt idx="63">
                  <c:v>62642589</c:v>
                </c:pt>
                <c:pt idx="64">
                  <c:v>43186545</c:v>
                </c:pt>
                <c:pt idx="65">
                  <c:v>115486214</c:v>
                </c:pt>
                <c:pt idx="66">
                  <c:v>110523884</c:v>
                </c:pt>
                <c:pt idx="67">
                  <c:v>95636690</c:v>
                </c:pt>
                <c:pt idx="68">
                  <c:v>80602001</c:v>
                </c:pt>
                <c:pt idx="69">
                  <c:v>74982838</c:v>
                </c:pt>
                <c:pt idx="70">
                  <c:v>26950066</c:v>
                </c:pt>
                <c:pt idx="71">
                  <c:v>31505556</c:v>
                </c:pt>
                <c:pt idx="72">
                  <c:v>51422707</c:v>
                </c:pt>
                <c:pt idx="73">
                  <c:v>56903588</c:v>
                </c:pt>
                <c:pt idx="74">
                  <c:v>64910789</c:v>
                </c:pt>
                <c:pt idx="75">
                  <c:v>41826812</c:v>
                </c:pt>
                <c:pt idx="76">
                  <c:v>78799897</c:v>
                </c:pt>
                <c:pt idx="77">
                  <c:v>42841407</c:v>
                </c:pt>
                <c:pt idx="78">
                  <c:v>41085820</c:v>
                </c:pt>
                <c:pt idx="79">
                  <c:v>93100012</c:v>
                </c:pt>
                <c:pt idx="80">
                  <c:v>94696698</c:v>
                </c:pt>
                <c:pt idx="81">
                  <c:v>79597129</c:v>
                </c:pt>
                <c:pt idx="82">
                  <c:v>91589818</c:v>
                </c:pt>
                <c:pt idx="83">
                  <c:v>86286186</c:v>
                </c:pt>
                <c:pt idx="84">
                  <c:v>54596618</c:v>
                </c:pt>
                <c:pt idx="85">
                  <c:v>45016098</c:v>
                </c:pt>
                <c:pt idx="86">
                  <c:v>96210336</c:v>
                </c:pt>
                <c:pt idx="87">
                  <c:v>91227027</c:v>
                </c:pt>
                <c:pt idx="88">
                  <c:v>79410607</c:v>
                </c:pt>
                <c:pt idx="89">
                  <c:v>44133380</c:v>
                </c:pt>
                <c:pt idx="90">
                  <c:v>62718964</c:v>
                </c:pt>
                <c:pt idx="91">
                  <c:v>54549960</c:v>
                </c:pt>
                <c:pt idx="92">
                  <c:v>28865247</c:v>
                </c:pt>
                <c:pt idx="93">
                  <c:v>74556510</c:v>
                </c:pt>
                <c:pt idx="94">
                  <c:v>129430870</c:v>
                </c:pt>
                <c:pt idx="95">
                  <c:v>92440764</c:v>
                </c:pt>
                <c:pt idx="96">
                  <c:v>53719447</c:v>
                </c:pt>
                <c:pt idx="97">
                  <c:v>39611032</c:v>
                </c:pt>
                <c:pt idx="98">
                  <c:v>87592066</c:v>
                </c:pt>
                <c:pt idx="99">
                  <c:v>15125027</c:v>
                </c:pt>
                <c:pt idx="100">
                  <c:v>24945951</c:v>
                </c:pt>
                <c:pt idx="101">
                  <c:v>87810299</c:v>
                </c:pt>
                <c:pt idx="102">
                  <c:v>87446799</c:v>
                </c:pt>
                <c:pt idx="103">
                  <c:v>75276069</c:v>
                </c:pt>
                <c:pt idx="104">
                  <c:v>27839998</c:v>
                </c:pt>
                <c:pt idx="105">
                  <c:v>13566284</c:v>
                </c:pt>
                <c:pt idx="106">
                  <c:v>12972</c:v>
                </c:pt>
                <c:pt idx="107">
                  <c:v>98987</c:v>
                </c:pt>
                <c:pt idx="108">
                  <c:v>2446767</c:v>
                </c:pt>
                <c:pt idx="109">
                  <c:v>169947</c:v>
                </c:pt>
                <c:pt idx="110">
                  <c:v>21041242</c:v>
                </c:pt>
                <c:pt idx="111">
                  <c:v>46031689</c:v>
                </c:pt>
                <c:pt idx="112">
                  <c:v>51370</c:v>
                </c:pt>
                <c:pt idx="113">
                  <c:v>46040101</c:v>
                </c:pt>
                <c:pt idx="114">
                  <c:v>116322670</c:v>
                </c:pt>
                <c:pt idx="115">
                  <c:v>126250213</c:v>
                </c:pt>
                <c:pt idx="116">
                  <c:v>118219232</c:v>
                </c:pt>
                <c:pt idx="117">
                  <c:v>115133772</c:v>
                </c:pt>
                <c:pt idx="118">
                  <c:v>116593027</c:v>
                </c:pt>
                <c:pt idx="119">
                  <c:v>74482561</c:v>
                </c:pt>
                <c:pt idx="120">
                  <c:v>26774439</c:v>
                </c:pt>
                <c:pt idx="121">
                  <c:v>56303831</c:v>
                </c:pt>
                <c:pt idx="122">
                  <c:v>76369653</c:v>
                </c:pt>
                <c:pt idx="123">
                  <c:v>75128684</c:v>
                </c:pt>
                <c:pt idx="124">
                  <c:v>61200790</c:v>
                </c:pt>
                <c:pt idx="125">
                  <c:v>59341702</c:v>
                </c:pt>
                <c:pt idx="126">
                  <c:v>45224495</c:v>
                </c:pt>
                <c:pt idx="127">
                  <c:v>29468005</c:v>
                </c:pt>
                <c:pt idx="128">
                  <c:v>118463982</c:v>
                </c:pt>
                <c:pt idx="129">
                  <c:v>119594011</c:v>
                </c:pt>
                <c:pt idx="130">
                  <c:v>116190777</c:v>
                </c:pt>
                <c:pt idx="131">
                  <c:v>119623146</c:v>
                </c:pt>
                <c:pt idx="132">
                  <c:v>112134802</c:v>
                </c:pt>
                <c:pt idx="133">
                  <c:v>47596481</c:v>
                </c:pt>
                <c:pt idx="134">
                  <c:v>19592817</c:v>
                </c:pt>
                <c:pt idx="135">
                  <c:v>105855078</c:v>
                </c:pt>
                <c:pt idx="136">
                  <c:v>110812262</c:v>
                </c:pt>
                <c:pt idx="137">
                  <c:v>108562236</c:v>
                </c:pt>
                <c:pt idx="138">
                  <c:v>108856093</c:v>
                </c:pt>
                <c:pt idx="139">
                  <c:v>95560367</c:v>
                </c:pt>
                <c:pt idx="140">
                  <c:v>48436028</c:v>
                </c:pt>
                <c:pt idx="141">
                  <c:v>53003734</c:v>
                </c:pt>
                <c:pt idx="142">
                  <c:v>83029553</c:v>
                </c:pt>
                <c:pt idx="143">
                  <c:v>73203823</c:v>
                </c:pt>
                <c:pt idx="144">
                  <c:v>52624629</c:v>
                </c:pt>
                <c:pt idx="145">
                  <c:v>43432886</c:v>
                </c:pt>
                <c:pt idx="146">
                  <c:v>37879468</c:v>
                </c:pt>
                <c:pt idx="147">
                  <c:v>30844066</c:v>
                </c:pt>
                <c:pt idx="148">
                  <c:v>47209010</c:v>
                </c:pt>
                <c:pt idx="149">
                  <c:v>97466377</c:v>
                </c:pt>
                <c:pt idx="150">
                  <c:v>94370885</c:v>
                </c:pt>
                <c:pt idx="151">
                  <c:v>105984872</c:v>
                </c:pt>
                <c:pt idx="152">
                  <c:v>105187542</c:v>
                </c:pt>
                <c:pt idx="153">
                  <c:v>103474740</c:v>
                </c:pt>
                <c:pt idx="154">
                  <c:v>62450649</c:v>
                </c:pt>
                <c:pt idx="155">
                  <c:v>55301092</c:v>
                </c:pt>
                <c:pt idx="156">
                  <c:v>103814681</c:v>
                </c:pt>
                <c:pt idx="157">
                  <c:v>103915881</c:v>
                </c:pt>
                <c:pt idx="158">
                  <c:v>102556447</c:v>
                </c:pt>
                <c:pt idx="159">
                  <c:v>104610274</c:v>
                </c:pt>
                <c:pt idx="160">
                  <c:v>108437836</c:v>
                </c:pt>
                <c:pt idx="161">
                  <c:v>45226741</c:v>
                </c:pt>
                <c:pt idx="162">
                  <c:v>40281066</c:v>
                </c:pt>
                <c:pt idx="163">
                  <c:v>113550687</c:v>
                </c:pt>
                <c:pt idx="164">
                  <c:v>114975998</c:v>
                </c:pt>
                <c:pt idx="165">
                  <c:v>104168887</c:v>
                </c:pt>
                <c:pt idx="166">
                  <c:v>97582290</c:v>
                </c:pt>
                <c:pt idx="167">
                  <c:v>89381640</c:v>
                </c:pt>
                <c:pt idx="168">
                  <c:v>57448452</c:v>
                </c:pt>
                <c:pt idx="169">
                  <c:v>54693159</c:v>
                </c:pt>
                <c:pt idx="170">
                  <c:v>102460828</c:v>
                </c:pt>
                <c:pt idx="171">
                  <c:v>106237068</c:v>
                </c:pt>
                <c:pt idx="172">
                  <c:v>106155211</c:v>
                </c:pt>
                <c:pt idx="173">
                  <c:v>103070233</c:v>
                </c:pt>
                <c:pt idx="174">
                  <c:v>82617071</c:v>
                </c:pt>
                <c:pt idx="175">
                  <c:v>54634261</c:v>
                </c:pt>
                <c:pt idx="176">
                  <c:v>34195434</c:v>
                </c:pt>
                <c:pt idx="177">
                  <c:v>73831326</c:v>
                </c:pt>
                <c:pt idx="178">
                  <c:v>98817087</c:v>
                </c:pt>
                <c:pt idx="179">
                  <c:v>100096943</c:v>
                </c:pt>
                <c:pt idx="180">
                  <c:v>82938549</c:v>
                </c:pt>
                <c:pt idx="181">
                  <c:v>86566131</c:v>
                </c:pt>
                <c:pt idx="182">
                  <c:v>66553580</c:v>
                </c:pt>
                <c:pt idx="183">
                  <c:v>58077886</c:v>
                </c:pt>
                <c:pt idx="184">
                  <c:v>93909793</c:v>
                </c:pt>
                <c:pt idx="185">
                  <c:v>101128900</c:v>
                </c:pt>
                <c:pt idx="186">
                  <c:v>85651809</c:v>
                </c:pt>
                <c:pt idx="187">
                  <c:v>89462913</c:v>
                </c:pt>
                <c:pt idx="188">
                  <c:v>97681640</c:v>
                </c:pt>
                <c:pt idx="189">
                  <c:v>73259759</c:v>
                </c:pt>
                <c:pt idx="190">
                  <c:v>71022394</c:v>
                </c:pt>
                <c:pt idx="191">
                  <c:v>104188432</c:v>
                </c:pt>
                <c:pt idx="192">
                  <c:v>111980277</c:v>
                </c:pt>
                <c:pt idx="193">
                  <c:v>113153838</c:v>
                </c:pt>
                <c:pt idx="194">
                  <c:v>111255991</c:v>
                </c:pt>
                <c:pt idx="195">
                  <c:v>98523053</c:v>
                </c:pt>
                <c:pt idx="196">
                  <c:v>79828697</c:v>
                </c:pt>
                <c:pt idx="197">
                  <c:v>83135942</c:v>
                </c:pt>
                <c:pt idx="198">
                  <c:v>95295831</c:v>
                </c:pt>
                <c:pt idx="199">
                  <c:v>104825717</c:v>
                </c:pt>
                <c:pt idx="200">
                  <c:v>114400829</c:v>
                </c:pt>
                <c:pt idx="201">
                  <c:v>108187457</c:v>
                </c:pt>
                <c:pt idx="202">
                  <c:v>102349083</c:v>
                </c:pt>
                <c:pt idx="203">
                  <c:v>77950981</c:v>
                </c:pt>
                <c:pt idx="204">
                  <c:v>66043722</c:v>
                </c:pt>
                <c:pt idx="205">
                  <c:v>85249240</c:v>
                </c:pt>
                <c:pt idx="206">
                  <c:v>72817274</c:v>
                </c:pt>
                <c:pt idx="207">
                  <c:v>100154392</c:v>
                </c:pt>
                <c:pt idx="208">
                  <c:v>120558278</c:v>
                </c:pt>
                <c:pt idx="209">
                  <c:v>106002841</c:v>
                </c:pt>
                <c:pt idx="210">
                  <c:v>61053018</c:v>
                </c:pt>
                <c:pt idx="211">
                  <c:v>73272187</c:v>
                </c:pt>
                <c:pt idx="212">
                  <c:v>115770504</c:v>
                </c:pt>
                <c:pt idx="213">
                  <c:v>122104416</c:v>
                </c:pt>
                <c:pt idx="214">
                  <c:v>107052769</c:v>
                </c:pt>
                <c:pt idx="215">
                  <c:v>106323587</c:v>
                </c:pt>
                <c:pt idx="216">
                  <c:v>96154041</c:v>
                </c:pt>
                <c:pt idx="217">
                  <c:v>69235068</c:v>
                </c:pt>
                <c:pt idx="218">
                  <c:v>79231306</c:v>
                </c:pt>
                <c:pt idx="219">
                  <c:v>117579372</c:v>
                </c:pt>
                <c:pt idx="220">
                  <c:v>117934599</c:v>
                </c:pt>
                <c:pt idx="221">
                  <c:v>116389476</c:v>
                </c:pt>
                <c:pt idx="222">
                  <c:v>108568736</c:v>
                </c:pt>
                <c:pt idx="223">
                  <c:v>103651073</c:v>
                </c:pt>
                <c:pt idx="224">
                  <c:v>79382973</c:v>
                </c:pt>
                <c:pt idx="225">
                  <c:v>62006293</c:v>
                </c:pt>
                <c:pt idx="226">
                  <c:v>60376224</c:v>
                </c:pt>
                <c:pt idx="227">
                  <c:v>52955140</c:v>
                </c:pt>
                <c:pt idx="228">
                  <c:v>54321477</c:v>
                </c:pt>
                <c:pt idx="229">
                  <c:v>44334254</c:v>
                </c:pt>
                <c:pt idx="230">
                  <c:v>58945460</c:v>
                </c:pt>
                <c:pt idx="231">
                  <c:v>47912203</c:v>
                </c:pt>
                <c:pt idx="232">
                  <c:v>32752046</c:v>
                </c:pt>
                <c:pt idx="233">
                  <c:v>67240600</c:v>
                </c:pt>
                <c:pt idx="234">
                  <c:v>108294784</c:v>
                </c:pt>
                <c:pt idx="235">
                  <c:v>114497433</c:v>
                </c:pt>
                <c:pt idx="236">
                  <c:v>112871084</c:v>
                </c:pt>
                <c:pt idx="237">
                  <c:v>75224011</c:v>
                </c:pt>
                <c:pt idx="238">
                  <c:v>68148030</c:v>
                </c:pt>
                <c:pt idx="239">
                  <c:v>82527347</c:v>
                </c:pt>
                <c:pt idx="240">
                  <c:v>124400943</c:v>
                </c:pt>
                <c:pt idx="241">
                  <c:v>123346907</c:v>
                </c:pt>
                <c:pt idx="242">
                  <c:v>119270328</c:v>
                </c:pt>
                <c:pt idx="243">
                  <c:v>121025710</c:v>
                </c:pt>
                <c:pt idx="244">
                  <c:v>104682506</c:v>
                </c:pt>
                <c:pt idx="245">
                  <c:v>85688463</c:v>
                </c:pt>
                <c:pt idx="246">
                  <c:v>58190387</c:v>
                </c:pt>
                <c:pt idx="247">
                  <c:v>90954380</c:v>
                </c:pt>
                <c:pt idx="248">
                  <c:v>91388088</c:v>
                </c:pt>
                <c:pt idx="249">
                  <c:v>107685190</c:v>
                </c:pt>
                <c:pt idx="250">
                  <c:v>123817251</c:v>
                </c:pt>
                <c:pt idx="251">
                  <c:v>118187881</c:v>
                </c:pt>
                <c:pt idx="252">
                  <c:v>90031084</c:v>
                </c:pt>
                <c:pt idx="253">
                  <c:v>63957122</c:v>
                </c:pt>
                <c:pt idx="254">
                  <c:v>114722928</c:v>
                </c:pt>
                <c:pt idx="255">
                  <c:v>87341195</c:v>
                </c:pt>
                <c:pt idx="256">
                  <c:v>109509392</c:v>
                </c:pt>
                <c:pt idx="257">
                  <c:v>90783123</c:v>
                </c:pt>
                <c:pt idx="258">
                  <c:v>78095189</c:v>
                </c:pt>
                <c:pt idx="259">
                  <c:v>49675249</c:v>
                </c:pt>
                <c:pt idx="260">
                  <c:v>57113860</c:v>
                </c:pt>
                <c:pt idx="261">
                  <c:v>91194863</c:v>
                </c:pt>
                <c:pt idx="262">
                  <c:v>88197789</c:v>
                </c:pt>
                <c:pt idx="263">
                  <c:v>91152757</c:v>
                </c:pt>
                <c:pt idx="264">
                  <c:v>90698088</c:v>
                </c:pt>
                <c:pt idx="265">
                  <c:v>68402354</c:v>
                </c:pt>
                <c:pt idx="266">
                  <c:v>30060357</c:v>
                </c:pt>
                <c:pt idx="267">
                  <c:v>29128564</c:v>
                </c:pt>
                <c:pt idx="268">
                  <c:v>73837534</c:v>
                </c:pt>
                <c:pt idx="269">
                  <c:v>70778299</c:v>
                </c:pt>
                <c:pt idx="270">
                  <c:v>70460979</c:v>
                </c:pt>
                <c:pt idx="271">
                  <c:v>74389662</c:v>
                </c:pt>
                <c:pt idx="272">
                  <c:v>74806430</c:v>
                </c:pt>
                <c:pt idx="273">
                  <c:v>79860256</c:v>
                </c:pt>
                <c:pt idx="274">
                  <c:v>55746573</c:v>
                </c:pt>
                <c:pt idx="275">
                  <c:v>124705355</c:v>
                </c:pt>
                <c:pt idx="276">
                  <c:v>126365148</c:v>
                </c:pt>
                <c:pt idx="277">
                  <c:v>108847030</c:v>
                </c:pt>
                <c:pt idx="278">
                  <c:v>85821942</c:v>
                </c:pt>
                <c:pt idx="279">
                  <c:v>93923635</c:v>
                </c:pt>
                <c:pt idx="280">
                  <c:v>69411138</c:v>
                </c:pt>
                <c:pt idx="281">
                  <c:v>65427372</c:v>
                </c:pt>
                <c:pt idx="282">
                  <c:v>125227314</c:v>
                </c:pt>
                <c:pt idx="283">
                  <c:v>126292024</c:v>
                </c:pt>
                <c:pt idx="284">
                  <c:v>127231148</c:v>
                </c:pt>
                <c:pt idx="285">
                  <c:v>124411395</c:v>
                </c:pt>
                <c:pt idx="286">
                  <c:v>126798754</c:v>
                </c:pt>
                <c:pt idx="287">
                  <c:v>97789365</c:v>
                </c:pt>
                <c:pt idx="288">
                  <c:v>53249839</c:v>
                </c:pt>
                <c:pt idx="289">
                  <c:v>75587054</c:v>
                </c:pt>
                <c:pt idx="290">
                  <c:v>60434018</c:v>
                </c:pt>
                <c:pt idx="291">
                  <c:v>87263864</c:v>
                </c:pt>
                <c:pt idx="292">
                  <c:v>48714400</c:v>
                </c:pt>
                <c:pt idx="293">
                  <c:v>61433032</c:v>
                </c:pt>
                <c:pt idx="294">
                  <c:v>30891850</c:v>
                </c:pt>
                <c:pt idx="295">
                  <c:v>21680548</c:v>
                </c:pt>
                <c:pt idx="296">
                  <c:v>58493328</c:v>
                </c:pt>
                <c:pt idx="297">
                  <c:v>54926561</c:v>
                </c:pt>
                <c:pt idx="298">
                  <c:v>80139722</c:v>
                </c:pt>
                <c:pt idx="299">
                  <c:v>59543835</c:v>
                </c:pt>
                <c:pt idx="300">
                  <c:v>53353800</c:v>
                </c:pt>
                <c:pt idx="301">
                  <c:v>32221625</c:v>
                </c:pt>
                <c:pt idx="302">
                  <c:v>36529388</c:v>
                </c:pt>
                <c:pt idx="303">
                  <c:v>70507494</c:v>
                </c:pt>
                <c:pt idx="304">
                  <c:v>109848162</c:v>
                </c:pt>
                <c:pt idx="305">
                  <c:v>116704931</c:v>
                </c:pt>
                <c:pt idx="306">
                  <c:v>104455116</c:v>
                </c:pt>
                <c:pt idx="307">
                  <c:v>114423902</c:v>
                </c:pt>
                <c:pt idx="308">
                  <c:v>98912482</c:v>
                </c:pt>
                <c:pt idx="309">
                  <c:v>70861980</c:v>
                </c:pt>
                <c:pt idx="310">
                  <c:v>102039022</c:v>
                </c:pt>
                <c:pt idx="311">
                  <c:v>104421457</c:v>
                </c:pt>
                <c:pt idx="312">
                  <c:v>134689777</c:v>
                </c:pt>
                <c:pt idx="313">
                  <c:v>138441378</c:v>
                </c:pt>
                <c:pt idx="314">
                  <c:v>117888429</c:v>
                </c:pt>
                <c:pt idx="315">
                  <c:v>70206564</c:v>
                </c:pt>
                <c:pt idx="316">
                  <c:v>84149784</c:v>
                </c:pt>
                <c:pt idx="317">
                  <c:v>102104357</c:v>
                </c:pt>
                <c:pt idx="318">
                  <c:v>66648056</c:v>
                </c:pt>
                <c:pt idx="319">
                  <c:v>34396749</c:v>
                </c:pt>
                <c:pt idx="320">
                  <c:v>41396314</c:v>
                </c:pt>
                <c:pt idx="321">
                  <c:v>41347533</c:v>
                </c:pt>
                <c:pt idx="322">
                  <c:v>4554594</c:v>
                </c:pt>
                <c:pt idx="323">
                  <c:v>12994238</c:v>
                </c:pt>
                <c:pt idx="324">
                  <c:v>15823</c:v>
                </c:pt>
                <c:pt idx="325">
                  <c:v>4588710</c:v>
                </c:pt>
                <c:pt idx="326">
                  <c:v>76535230</c:v>
                </c:pt>
                <c:pt idx="327">
                  <c:v>104459665</c:v>
                </c:pt>
                <c:pt idx="328">
                  <c:v>94032249</c:v>
                </c:pt>
                <c:pt idx="329">
                  <c:v>94714997</c:v>
                </c:pt>
                <c:pt idx="330">
                  <c:v>88280236</c:v>
                </c:pt>
                <c:pt idx="331">
                  <c:v>84540057</c:v>
                </c:pt>
                <c:pt idx="332">
                  <c:v>117364793</c:v>
                </c:pt>
                <c:pt idx="333">
                  <c:v>135781303</c:v>
                </c:pt>
                <c:pt idx="334">
                  <c:v>91232405</c:v>
                </c:pt>
                <c:pt idx="335">
                  <c:v>99676729</c:v>
                </c:pt>
                <c:pt idx="336">
                  <c:v>83649678</c:v>
                </c:pt>
                <c:pt idx="337">
                  <c:v>89493151</c:v>
                </c:pt>
                <c:pt idx="338">
                  <c:v>113388508</c:v>
                </c:pt>
                <c:pt idx="339">
                  <c:v>128920929</c:v>
                </c:pt>
                <c:pt idx="340">
                  <c:v>113061686</c:v>
                </c:pt>
                <c:pt idx="341">
                  <c:v>75519892</c:v>
                </c:pt>
                <c:pt idx="342">
                  <c:v>97041821</c:v>
                </c:pt>
                <c:pt idx="343">
                  <c:v>81759815</c:v>
                </c:pt>
                <c:pt idx="344">
                  <c:v>61968611</c:v>
                </c:pt>
                <c:pt idx="345">
                  <c:v>25649352</c:v>
                </c:pt>
                <c:pt idx="346">
                  <c:v>56926133</c:v>
                </c:pt>
                <c:pt idx="347">
                  <c:v>43184062</c:v>
                </c:pt>
                <c:pt idx="348">
                  <c:v>60818468</c:v>
                </c:pt>
                <c:pt idx="349">
                  <c:v>81505199</c:v>
                </c:pt>
                <c:pt idx="350">
                  <c:v>42750992</c:v>
                </c:pt>
                <c:pt idx="351">
                  <c:v>388472</c:v>
                </c:pt>
                <c:pt idx="352">
                  <c:v>26441616</c:v>
                </c:pt>
                <c:pt idx="353">
                  <c:v>25187041</c:v>
                </c:pt>
                <c:pt idx="354">
                  <c:v>24302125</c:v>
                </c:pt>
                <c:pt idx="355">
                  <c:v>13323510</c:v>
                </c:pt>
                <c:pt idx="356">
                  <c:v>8639657</c:v>
                </c:pt>
                <c:pt idx="357">
                  <c:v>6218</c:v>
                </c:pt>
                <c:pt idx="358">
                  <c:v>12736</c:v>
                </c:pt>
                <c:pt idx="359">
                  <c:v>15537656</c:v>
                </c:pt>
                <c:pt idx="360">
                  <c:v>39911372</c:v>
                </c:pt>
                <c:pt idx="361">
                  <c:v>2151071</c:v>
                </c:pt>
                <c:pt idx="362">
                  <c:v>1995642</c:v>
                </c:pt>
                <c:pt idx="363">
                  <c:v>7854</c:v>
                </c:pt>
                <c:pt idx="364">
                  <c:v>2549546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46-41ED-A613-6811664056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6029488"/>
        <c:axId val="845936008"/>
      </c:lineChart>
      <c:dateAx>
        <c:axId val="84602948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5936008"/>
        <c:crosses val="autoZero"/>
        <c:auto val="1"/>
        <c:lblOffset val="100"/>
        <c:baseTimeUnit val="days"/>
        <c:majorUnit val="1"/>
        <c:majorTimeUnit val="months"/>
      </c:dateAx>
      <c:valAx>
        <c:axId val="845936008"/>
        <c:scaling>
          <c:orientation val="minMax"/>
          <c:max val="150000000"/>
        </c:scaling>
        <c:delete val="0"/>
        <c:axPos val="l"/>
        <c:majorGridlines>
          <c:spPr>
            <a:ln w="9525" cap="flat" cmpd="sng" algn="ctr">
              <a:solidFill>
                <a:srgbClr val="C3C3C3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29488"/>
        <c:crosses val="autoZero"/>
        <c:crossBetween val="between"/>
        <c:majorUnit val="30000000"/>
        <c:dispUnits>
          <c:builtInUnit val="millions"/>
          <c:dispUnitsLbl>
            <c:layout>
              <c:manualLayout>
                <c:xMode val="edge"/>
                <c:yMode val="edge"/>
                <c:x val="3.7459741918368646E-4"/>
                <c:y val="4.1666666666666664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508338921274773"/>
          <c:y val="0.90507618839311754"/>
          <c:w val="0.30983322157450449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 smtClean="0">
                <a:solidFill>
                  <a:schemeClr val="tx1"/>
                </a:solidFill>
              </a:rPr>
              <a:t>Evolução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anual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b="1" dirty="0">
                <a:solidFill>
                  <a:schemeClr val="tx1"/>
                </a:solidFill>
              </a:rPr>
              <a:t>2021 - </a:t>
            </a:r>
            <a:r>
              <a:rPr lang="en-US" b="1" dirty="0" smtClean="0">
                <a:solidFill>
                  <a:schemeClr val="tx1"/>
                </a:solidFill>
              </a:rPr>
              <a:t>2023</a:t>
            </a:r>
            <a:endParaRPr lang="en-US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48458792152536"/>
          <c:y val="4.844085295569302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'CSSG_consumos (2)'!$H$129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val>
            <c:numRef>
              <c:f>'CSSG_consumos (2)'!$H$144</c:f>
              <c:numCache>
                <c:formatCode>#,##0</c:formatCode>
                <c:ptCount val="1"/>
                <c:pt idx="0">
                  <c:v>22327129747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4F-4AE6-8C61-9F2F12D0F0E4}"/>
            </c:ext>
          </c:extLst>
        </c:ser>
        <c:ser>
          <c:idx val="0"/>
          <c:order val="1"/>
          <c:tx>
            <c:strRef>
              <c:f>'CSSG_consumos (2)'!$I$129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BF9000"/>
            </a:solidFill>
            <a:ln>
              <a:solidFill>
                <a:srgbClr val="BF9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F9000"/>
              </a:solidFill>
              <a:ln>
                <a:solidFill>
                  <a:srgbClr val="BF9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B4F-4AE6-8C61-9F2F12D0F0E4}"/>
              </c:ext>
            </c:extLst>
          </c:dPt>
          <c:val>
            <c:numRef>
              <c:f>'CSSG_consumos (2)'!$I$144</c:f>
              <c:numCache>
                <c:formatCode>#,##0</c:formatCode>
                <c:ptCount val="1"/>
                <c:pt idx="0">
                  <c:v>28109936669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B4F-4AE6-8C61-9F2F12D0F0E4}"/>
            </c:ext>
          </c:extLst>
        </c:ser>
        <c:ser>
          <c:idx val="1"/>
          <c:order val="2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'CSSG_consumos (2)'!$J$144</c:f>
              <c:numCache>
                <c:formatCode>#,##0</c:formatCode>
                <c:ptCount val="1"/>
                <c:pt idx="0">
                  <c:v>16305257426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4F-4AE6-8C61-9F2F12D0F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4323000"/>
        <c:axId val="1194320376"/>
      </c:barChart>
      <c:catAx>
        <c:axId val="1194323000"/>
        <c:scaling>
          <c:orientation val="minMax"/>
        </c:scaling>
        <c:delete val="1"/>
        <c:axPos val="b"/>
        <c:majorTickMark val="none"/>
        <c:minorTickMark val="none"/>
        <c:tickLblPos val="nextTo"/>
        <c:crossAx val="1194320376"/>
        <c:crosses val="autoZero"/>
        <c:auto val="1"/>
        <c:lblAlgn val="ctr"/>
        <c:lblOffset val="100"/>
        <c:noMultiLvlLbl val="0"/>
      </c:catAx>
      <c:valAx>
        <c:axId val="119432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194323000"/>
        <c:crosses val="autoZero"/>
        <c:crossBetween val="between"/>
        <c:majorUnit val="8000000000"/>
        <c:dispUnits>
          <c:builtInUnit val="millions"/>
          <c:dispUnitsLbl>
            <c:layout>
              <c:manualLayout>
                <c:xMode val="edge"/>
                <c:yMode val="edge"/>
                <c:x val="9.9353234688518699E-2"/>
                <c:y val="4.735646441275574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74372875344575"/>
          <c:y val="0.89603871109959621"/>
          <c:w val="0.42040765675543446"/>
          <c:h val="7.66928949014544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151190743313657E-2"/>
          <c:y val="0.13930872590436294"/>
          <c:w val="0.90644426190463878"/>
          <c:h val="0.6662164205865666"/>
        </c:manualLayout>
      </c:layout>
      <c:areaChart>
        <c:grouping val="standard"/>
        <c:varyColors val="0"/>
        <c:ser>
          <c:idx val="0"/>
          <c:order val="0"/>
          <c:tx>
            <c:strRef>
              <c:f>'CSSG_consumos (2)'!$AI$111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BF9000">
                <a:alpha val="40000"/>
              </a:srgbClr>
            </a:solidFill>
            <a:ln w="3175">
              <a:solidFill>
                <a:schemeClr val="bg1">
                  <a:lumMod val="75000"/>
                </a:schemeClr>
              </a:solidFill>
            </a:ln>
            <a:effectLst/>
          </c:spP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(2)'!$AI$112:$AI$476</c:f>
              <c:numCache>
                <c:formatCode>#,##0</c:formatCode>
                <c:ptCount val="365"/>
                <c:pt idx="0">
                  <c:v>57678376</c:v>
                </c:pt>
                <c:pt idx="1">
                  <c:v>66211278</c:v>
                </c:pt>
                <c:pt idx="2">
                  <c:v>91670864</c:v>
                </c:pt>
                <c:pt idx="3">
                  <c:v>98201897</c:v>
                </c:pt>
                <c:pt idx="4">
                  <c:v>97983683</c:v>
                </c:pt>
                <c:pt idx="5">
                  <c:v>98661845</c:v>
                </c:pt>
                <c:pt idx="6">
                  <c:v>98625535</c:v>
                </c:pt>
                <c:pt idx="7">
                  <c:v>82445479</c:v>
                </c:pt>
                <c:pt idx="8">
                  <c:v>76768759</c:v>
                </c:pt>
                <c:pt idx="9">
                  <c:v>98615864</c:v>
                </c:pt>
                <c:pt idx="10">
                  <c:v>96233623</c:v>
                </c:pt>
                <c:pt idx="11">
                  <c:v>98210227</c:v>
                </c:pt>
                <c:pt idx="12">
                  <c:v>103654652</c:v>
                </c:pt>
                <c:pt idx="13">
                  <c:v>100591329</c:v>
                </c:pt>
                <c:pt idx="14">
                  <c:v>81322054</c:v>
                </c:pt>
                <c:pt idx="15">
                  <c:v>78377361</c:v>
                </c:pt>
                <c:pt idx="16">
                  <c:v>100452476</c:v>
                </c:pt>
                <c:pt idx="17">
                  <c:v>104589152</c:v>
                </c:pt>
                <c:pt idx="18">
                  <c:v>104768430</c:v>
                </c:pt>
                <c:pt idx="19">
                  <c:v>102326390</c:v>
                </c:pt>
                <c:pt idx="20">
                  <c:v>98680366</c:v>
                </c:pt>
                <c:pt idx="21">
                  <c:v>82151936</c:v>
                </c:pt>
                <c:pt idx="22">
                  <c:v>82478728</c:v>
                </c:pt>
                <c:pt idx="23">
                  <c:v>103589704</c:v>
                </c:pt>
                <c:pt idx="24">
                  <c:v>106447294</c:v>
                </c:pt>
                <c:pt idx="25">
                  <c:v>103548500</c:v>
                </c:pt>
                <c:pt idx="26">
                  <c:v>102262867</c:v>
                </c:pt>
                <c:pt idx="27">
                  <c:v>97855672</c:v>
                </c:pt>
                <c:pt idx="28">
                  <c:v>79006341</c:v>
                </c:pt>
                <c:pt idx="29">
                  <c:v>75467878</c:v>
                </c:pt>
                <c:pt idx="30">
                  <c:v>99718257</c:v>
                </c:pt>
                <c:pt idx="31">
                  <c:v>100920825</c:v>
                </c:pt>
                <c:pt idx="32">
                  <c:v>100683867</c:v>
                </c:pt>
                <c:pt idx="33">
                  <c:v>101558688</c:v>
                </c:pt>
                <c:pt idx="34">
                  <c:v>97415298</c:v>
                </c:pt>
                <c:pt idx="35">
                  <c:v>78647863</c:v>
                </c:pt>
                <c:pt idx="36">
                  <c:v>75991322</c:v>
                </c:pt>
                <c:pt idx="37">
                  <c:v>97908299</c:v>
                </c:pt>
                <c:pt idx="38">
                  <c:v>101222107</c:v>
                </c:pt>
                <c:pt idx="39">
                  <c:v>101273006</c:v>
                </c:pt>
                <c:pt idx="40">
                  <c:v>99687110</c:v>
                </c:pt>
                <c:pt idx="41">
                  <c:v>97641136</c:v>
                </c:pt>
                <c:pt idx="42">
                  <c:v>79209027</c:v>
                </c:pt>
                <c:pt idx="43">
                  <c:v>78286489</c:v>
                </c:pt>
                <c:pt idx="44">
                  <c:v>103694112</c:v>
                </c:pt>
                <c:pt idx="45">
                  <c:v>104885357</c:v>
                </c:pt>
                <c:pt idx="46">
                  <c:v>103090146</c:v>
                </c:pt>
                <c:pt idx="47">
                  <c:v>102414004</c:v>
                </c:pt>
                <c:pt idx="48">
                  <c:v>103078215</c:v>
                </c:pt>
                <c:pt idx="49">
                  <c:v>86581972</c:v>
                </c:pt>
                <c:pt idx="50">
                  <c:v>82635791</c:v>
                </c:pt>
                <c:pt idx="51">
                  <c:v>106807394</c:v>
                </c:pt>
                <c:pt idx="52">
                  <c:v>104778230</c:v>
                </c:pt>
                <c:pt idx="53">
                  <c:v>105227376</c:v>
                </c:pt>
                <c:pt idx="54">
                  <c:v>106736343</c:v>
                </c:pt>
                <c:pt idx="55">
                  <c:v>100195420</c:v>
                </c:pt>
                <c:pt idx="56">
                  <c:v>78318184</c:v>
                </c:pt>
                <c:pt idx="57">
                  <c:v>71076868</c:v>
                </c:pt>
                <c:pt idx="58">
                  <c:v>82413003</c:v>
                </c:pt>
                <c:pt idx="59">
                  <c:v>77535576</c:v>
                </c:pt>
                <c:pt idx="60">
                  <c:v>96516502</c:v>
                </c:pt>
                <c:pt idx="61">
                  <c:v>101631610</c:v>
                </c:pt>
                <c:pt idx="62">
                  <c:v>98643839</c:v>
                </c:pt>
                <c:pt idx="63">
                  <c:v>80510091</c:v>
                </c:pt>
                <c:pt idx="64">
                  <c:v>78253240</c:v>
                </c:pt>
                <c:pt idx="65">
                  <c:v>100298634</c:v>
                </c:pt>
                <c:pt idx="66">
                  <c:v>100345361</c:v>
                </c:pt>
                <c:pt idx="67">
                  <c:v>102457835</c:v>
                </c:pt>
                <c:pt idx="68">
                  <c:v>102607993</c:v>
                </c:pt>
                <c:pt idx="69">
                  <c:v>102655609</c:v>
                </c:pt>
                <c:pt idx="70">
                  <c:v>84963199</c:v>
                </c:pt>
                <c:pt idx="71">
                  <c:v>78850211</c:v>
                </c:pt>
                <c:pt idx="72">
                  <c:v>101723292</c:v>
                </c:pt>
                <c:pt idx="73">
                  <c:v>100146777</c:v>
                </c:pt>
                <c:pt idx="74">
                  <c:v>101636046</c:v>
                </c:pt>
                <c:pt idx="75">
                  <c:v>102919707</c:v>
                </c:pt>
                <c:pt idx="76">
                  <c:v>98273445</c:v>
                </c:pt>
                <c:pt idx="77">
                  <c:v>78693721</c:v>
                </c:pt>
                <c:pt idx="78">
                  <c:v>75250367</c:v>
                </c:pt>
                <c:pt idx="79">
                  <c:v>97973700</c:v>
                </c:pt>
                <c:pt idx="80">
                  <c:v>101600739</c:v>
                </c:pt>
                <c:pt idx="81">
                  <c:v>104350739</c:v>
                </c:pt>
                <c:pt idx="82">
                  <c:v>100462046</c:v>
                </c:pt>
                <c:pt idx="83">
                  <c:v>99378908</c:v>
                </c:pt>
                <c:pt idx="84">
                  <c:v>78177418</c:v>
                </c:pt>
                <c:pt idx="85">
                  <c:v>75015582</c:v>
                </c:pt>
                <c:pt idx="86">
                  <c:v>95469496</c:v>
                </c:pt>
                <c:pt idx="87">
                  <c:v>98089215</c:v>
                </c:pt>
                <c:pt idx="88">
                  <c:v>99087437</c:v>
                </c:pt>
                <c:pt idx="89">
                  <c:v>98082880</c:v>
                </c:pt>
                <c:pt idx="90">
                  <c:v>96532193</c:v>
                </c:pt>
                <c:pt idx="91">
                  <c:v>79992487</c:v>
                </c:pt>
                <c:pt idx="92">
                  <c:v>76659994</c:v>
                </c:pt>
                <c:pt idx="93">
                  <c:v>100225072</c:v>
                </c:pt>
                <c:pt idx="94">
                  <c:v>104563615</c:v>
                </c:pt>
                <c:pt idx="95">
                  <c:v>101227694</c:v>
                </c:pt>
                <c:pt idx="96">
                  <c:v>99677375</c:v>
                </c:pt>
                <c:pt idx="97">
                  <c:v>96732313</c:v>
                </c:pt>
                <c:pt idx="98">
                  <c:v>80429017</c:v>
                </c:pt>
                <c:pt idx="99">
                  <c:v>74907397</c:v>
                </c:pt>
                <c:pt idx="100">
                  <c:v>98260804</c:v>
                </c:pt>
                <c:pt idx="101">
                  <c:v>104733417</c:v>
                </c:pt>
                <c:pt idx="102">
                  <c:v>102757571</c:v>
                </c:pt>
                <c:pt idx="103">
                  <c:v>98126352</c:v>
                </c:pt>
                <c:pt idx="104">
                  <c:v>79984451</c:v>
                </c:pt>
                <c:pt idx="105">
                  <c:v>72205487</c:v>
                </c:pt>
                <c:pt idx="106">
                  <c:v>68924845</c:v>
                </c:pt>
                <c:pt idx="107">
                  <c:v>83669939</c:v>
                </c:pt>
                <c:pt idx="108">
                  <c:v>97490807</c:v>
                </c:pt>
                <c:pt idx="109">
                  <c:v>99654542</c:v>
                </c:pt>
                <c:pt idx="110">
                  <c:v>100970581</c:v>
                </c:pt>
                <c:pt idx="111">
                  <c:v>101367242</c:v>
                </c:pt>
                <c:pt idx="112">
                  <c:v>79995140</c:v>
                </c:pt>
                <c:pt idx="113">
                  <c:v>73537881</c:v>
                </c:pt>
                <c:pt idx="114">
                  <c:v>79808319</c:v>
                </c:pt>
                <c:pt idx="115">
                  <c:v>98277394</c:v>
                </c:pt>
                <c:pt idx="116">
                  <c:v>100123282</c:v>
                </c:pt>
                <c:pt idx="117">
                  <c:v>97325995</c:v>
                </c:pt>
                <c:pt idx="118">
                  <c:v>92584478</c:v>
                </c:pt>
                <c:pt idx="119">
                  <c:v>74839537</c:v>
                </c:pt>
                <c:pt idx="120">
                  <c:v>71051593</c:v>
                </c:pt>
                <c:pt idx="121">
                  <c:v>85182194</c:v>
                </c:pt>
                <c:pt idx="122">
                  <c:v>90840042</c:v>
                </c:pt>
                <c:pt idx="123">
                  <c:v>94659393</c:v>
                </c:pt>
                <c:pt idx="124">
                  <c:v>91396012</c:v>
                </c:pt>
                <c:pt idx="125">
                  <c:v>90092126</c:v>
                </c:pt>
                <c:pt idx="126">
                  <c:v>72488249</c:v>
                </c:pt>
                <c:pt idx="127">
                  <c:v>68610604</c:v>
                </c:pt>
                <c:pt idx="128">
                  <c:v>88882741</c:v>
                </c:pt>
                <c:pt idx="129">
                  <c:v>90866448</c:v>
                </c:pt>
                <c:pt idx="130">
                  <c:v>92260462</c:v>
                </c:pt>
                <c:pt idx="131">
                  <c:v>90688751</c:v>
                </c:pt>
                <c:pt idx="132">
                  <c:v>87806810</c:v>
                </c:pt>
                <c:pt idx="133">
                  <c:v>69941622</c:v>
                </c:pt>
                <c:pt idx="134">
                  <c:v>68528382</c:v>
                </c:pt>
                <c:pt idx="135">
                  <c:v>89196789</c:v>
                </c:pt>
                <c:pt idx="136">
                  <c:v>90698064</c:v>
                </c:pt>
                <c:pt idx="137">
                  <c:v>94964189</c:v>
                </c:pt>
                <c:pt idx="138">
                  <c:v>93286733</c:v>
                </c:pt>
                <c:pt idx="139">
                  <c:v>87391848</c:v>
                </c:pt>
                <c:pt idx="140">
                  <c:v>70904408</c:v>
                </c:pt>
                <c:pt idx="141">
                  <c:v>69250302</c:v>
                </c:pt>
                <c:pt idx="142">
                  <c:v>90978933</c:v>
                </c:pt>
                <c:pt idx="143">
                  <c:v>94340957</c:v>
                </c:pt>
                <c:pt idx="144">
                  <c:v>92628822</c:v>
                </c:pt>
                <c:pt idx="145">
                  <c:v>91544091</c:v>
                </c:pt>
                <c:pt idx="146">
                  <c:v>85214602</c:v>
                </c:pt>
                <c:pt idx="147">
                  <c:v>70287853</c:v>
                </c:pt>
                <c:pt idx="148">
                  <c:v>69147193</c:v>
                </c:pt>
                <c:pt idx="149">
                  <c:v>92150117</c:v>
                </c:pt>
                <c:pt idx="150">
                  <c:v>94005362</c:v>
                </c:pt>
                <c:pt idx="151">
                  <c:v>95300797</c:v>
                </c:pt>
                <c:pt idx="152">
                  <c:v>96850284</c:v>
                </c:pt>
                <c:pt idx="153">
                  <c:v>94707766</c:v>
                </c:pt>
                <c:pt idx="154">
                  <c:v>76472500</c:v>
                </c:pt>
                <c:pt idx="155">
                  <c:v>73713148</c:v>
                </c:pt>
                <c:pt idx="156">
                  <c:v>92988975</c:v>
                </c:pt>
                <c:pt idx="157">
                  <c:v>95202391</c:v>
                </c:pt>
                <c:pt idx="158">
                  <c:v>98521799</c:v>
                </c:pt>
                <c:pt idx="159">
                  <c:v>99866786</c:v>
                </c:pt>
                <c:pt idx="160">
                  <c:v>79303456</c:v>
                </c:pt>
                <c:pt idx="161">
                  <c:v>75918471</c:v>
                </c:pt>
                <c:pt idx="162">
                  <c:v>73770817</c:v>
                </c:pt>
                <c:pt idx="163">
                  <c:v>97434723</c:v>
                </c:pt>
                <c:pt idx="164">
                  <c:v>99214748</c:v>
                </c:pt>
                <c:pt idx="165">
                  <c:v>96463022</c:v>
                </c:pt>
                <c:pt idx="166">
                  <c:v>82325927</c:v>
                </c:pt>
                <c:pt idx="167">
                  <c:v>86989041</c:v>
                </c:pt>
                <c:pt idx="168">
                  <c:v>75014839</c:v>
                </c:pt>
                <c:pt idx="169">
                  <c:v>73863083</c:v>
                </c:pt>
                <c:pt idx="170">
                  <c:v>98214167</c:v>
                </c:pt>
                <c:pt idx="171">
                  <c:v>102377551</c:v>
                </c:pt>
                <c:pt idx="172">
                  <c:v>102935410</c:v>
                </c:pt>
                <c:pt idx="173">
                  <c:v>99840325</c:v>
                </c:pt>
                <c:pt idx="174">
                  <c:v>92290622</c:v>
                </c:pt>
                <c:pt idx="175">
                  <c:v>78975662</c:v>
                </c:pt>
                <c:pt idx="176">
                  <c:v>79719472</c:v>
                </c:pt>
                <c:pt idx="177">
                  <c:v>99075390</c:v>
                </c:pt>
                <c:pt idx="178">
                  <c:v>100634876</c:v>
                </c:pt>
                <c:pt idx="179">
                  <c:v>98968045</c:v>
                </c:pt>
                <c:pt idx="180">
                  <c:v>100088015</c:v>
                </c:pt>
                <c:pt idx="181">
                  <c:v>96390000</c:v>
                </c:pt>
                <c:pt idx="182">
                  <c:v>74745446</c:v>
                </c:pt>
                <c:pt idx="183">
                  <c:v>71645320</c:v>
                </c:pt>
                <c:pt idx="184">
                  <c:v>89747050</c:v>
                </c:pt>
                <c:pt idx="185">
                  <c:v>91348248</c:v>
                </c:pt>
                <c:pt idx="186">
                  <c:v>96234092</c:v>
                </c:pt>
                <c:pt idx="187">
                  <c:v>94724483</c:v>
                </c:pt>
                <c:pt idx="188">
                  <c:v>89123959</c:v>
                </c:pt>
                <c:pt idx="189">
                  <c:v>73453870</c:v>
                </c:pt>
                <c:pt idx="190">
                  <c:v>70777813</c:v>
                </c:pt>
                <c:pt idx="191">
                  <c:v>90321488</c:v>
                </c:pt>
                <c:pt idx="192">
                  <c:v>93624137</c:v>
                </c:pt>
                <c:pt idx="193">
                  <c:v>96266006</c:v>
                </c:pt>
                <c:pt idx="194">
                  <c:v>96300770</c:v>
                </c:pt>
                <c:pt idx="195">
                  <c:v>90943813</c:v>
                </c:pt>
                <c:pt idx="196">
                  <c:v>72944064</c:v>
                </c:pt>
                <c:pt idx="197">
                  <c:v>70837074</c:v>
                </c:pt>
                <c:pt idx="198">
                  <c:v>89597287</c:v>
                </c:pt>
                <c:pt idx="199">
                  <c:v>92060434</c:v>
                </c:pt>
                <c:pt idx="200">
                  <c:v>92963437</c:v>
                </c:pt>
                <c:pt idx="201">
                  <c:v>93156917</c:v>
                </c:pt>
                <c:pt idx="202">
                  <c:v>91635447</c:v>
                </c:pt>
                <c:pt idx="203">
                  <c:v>74536294</c:v>
                </c:pt>
                <c:pt idx="204">
                  <c:v>71237381</c:v>
                </c:pt>
                <c:pt idx="205">
                  <c:v>90653499</c:v>
                </c:pt>
                <c:pt idx="206">
                  <c:v>92861579</c:v>
                </c:pt>
                <c:pt idx="207">
                  <c:v>95521573</c:v>
                </c:pt>
                <c:pt idx="208">
                  <c:v>94227906</c:v>
                </c:pt>
                <c:pt idx="209">
                  <c:v>90261793</c:v>
                </c:pt>
                <c:pt idx="210">
                  <c:v>76300581</c:v>
                </c:pt>
                <c:pt idx="211">
                  <c:v>74308015</c:v>
                </c:pt>
                <c:pt idx="212">
                  <c:v>88914751</c:v>
                </c:pt>
                <c:pt idx="213">
                  <c:v>89675991</c:v>
                </c:pt>
                <c:pt idx="214">
                  <c:v>89964297</c:v>
                </c:pt>
                <c:pt idx="215">
                  <c:v>89491222</c:v>
                </c:pt>
                <c:pt idx="216">
                  <c:v>85356966</c:v>
                </c:pt>
                <c:pt idx="217">
                  <c:v>73067578</c:v>
                </c:pt>
                <c:pt idx="218">
                  <c:v>69642605</c:v>
                </c:pt>
                <c:pt idx="219">
                  <c:v>82139939</c:v>
                </c:pt>
                <c:pt idx="220">
                  <c:v>84096949</c:v>
                </c:pt>
                <c:pt idx="221">
                  <c:v>85160204</c:v>
                </c:pt>
                <c:pt idx="222">
                  <c:v>82248687</c:v>
                </c:pt>
                <c:pt idx="223">
                  <c:v>76547842</c:v>
                </c:pt>
                <c:pt idx="224">
                  <c:v>67365693</c:v>
                </c:pt>
                <c:pt idx="225">
                  <c:v>64035195</c:v>
                </c:pt>
                <c:pt idx="226">
                  <c:v>67409413</c:v>
                </c:pt>
                <c:pt idx="227">
                  <c:v>75114212</c:v>
                </c:pt>
                <c:pt idx="228">
                  <c:v>76939410</c:v>
                </c:pt>
                <c:pt idx="229">
                  <c:v>75602448</c:v>
                </c:pt>
                <c:pt idx="230">
                  <c:v>73384933</c:v>
                </c:pt>
                <c:pt idx="231">
                  <c:v>69311640</c:v>
                </c:pt>
                <c:pt idx="232">
                  <c:v>67581732</c:v>
                </c:pt>
                <c:pt idx="233">
                  <c:v>76793047</c:v>
                </c:pt>
                <c:pt idx="234">
                  <c:v>78994876</c:v>
                </c:pt>
                <c:pt idx="235">
                  <c:v>80620020</c:v>
                </c:pt>
                <c:pt idx="236">
                  <c:v>83019702</c:v>
                </c:pt>
                <c:pt idx="237">
                  <c:v>84560939</c:v>
                </c:pt>
                <c:pt idx="238">
                  <c:v>74340354</c:v>
                </c:pt>
                <c:pt idx="239">
                  <c:v>71651905</c:v>
                </c:pt>
                <c:pt idx="240">
                  <c:v>85022568</c:v>
                </c:pt>
                <c:pt idx="241">
                  <c:v>89640954</c:v>
                </c:pt>
                <c:pt idx="242">
                  <c:v>87328382</c:v>
                </c:pt>
                <c:pt idx="243">
                  <c:v>82717717</c:v>
                </c:pt>
                <c:pt idx="244">
                  <c:v>80326983</c:v>
                </c:pt>
                <c:pt idx="245">
                  <c:v>67768581</c:v>
                </c:pt>
                <c:pt idx="246">
                  <c:v>64689545</c:v>
                </c:pt>
                <c:pt idx="247">
                  <c:v>83803935</c:v>
                </c:pt>
                <c:pt idx="248">
                  <c:v>87881564</c:v>
                </c:pt>
                <c:pt idx="249">
                  <c:v>87720065</c:v>
                </c:pt>
                <c:pt idx="250">
                  <c:v>86135276</c:v>
                </c:pt>
                <c:pt idx="251">
                  <c:v>84333345</c:v>
                </c:pt>
                <c:pt idx="252">
                  <c:v>69564252</c:v>
                </c:pt>
                <c:pt idx="253">
                  <c:v>68430640</c:v>
                </c:pt>
                <c:pt idx="254">
                  <c:v>85354508</c:v>
                </c:pt>
                <c:pt idx="255">
                  <c:v>85146223</c:v>
                </c:pt>
                <c:pt idx="256">
                  <c:v>85532328</c:v>
                </c:pt>
                <c:pt idx="257">
                  <c:v>86564453</c:v>
                </c:pt>
                <c:pt idx="258">
                  <c:v>84719327</c:v>
                </c:pt>
                <c:pt idx="259">
                  <c:v>68198224</c:v>
                </c:pt>
                <c:pt idx="260">
                  <c:v>67486782</c:v>
                </c:pt>
                <c:pt idx="261">
                  <c:v>86845648</c:v>
                </c:pt>
                <c:pt idx="262">
                  <c:v>89148139</c:v>
                </c:pt>
                <c:pt idx="263">
                  <c:v>89073844</c:v>
                </c:pt>
                <c:pt idx="264">
                  <c:v>90623871</c:v>
                </c:pt>
                <c:pt idx="265">
                  <c:v>88113454</c:v>
                </c:pt>
                <c:pt idx="266">
                  <c:v>72701318</c:v>
                </c:pt>
                <c:pt idx="267">
                  <c:v>68857474</c:v>
                </c:pt>
                <c:pt idx="268">
                  <c:v>89804068</c:v>
                </c:pt>
                <c:pt idx="269">
                  <c:v>92567294</c:v>
                </c:pt>
                <c:pt idx="270">
                  <c:v>90879230</c:v>
                </c:pt>
                <c:pt idx="271">
                  <c:v>90166163</c:v>
                </c:pt>
                <c:pt idx="272">
                  <c:v>88274892</c:v>
                </c:pt>
                <c:pt idx="273">
                  <c:v>72357783</c:v>
                </c:pt>
                <c:pt idx="274">
                  <c:v>68255042</c:v>
                </c:pt>
                <c:pt idx="275">
                  <c:v>86553228</c:v>
                </c:pt>
                <c:pt idx="276">
                  <c:v>87939015</c:v>
                </c:pt>
                <c:pt idx="277">
                  <c:v>75056262</c:v>
                </c:pt>
                <c:pt idx="278">
                  <c:v>87028132</c:v>
                </c:pt>
                <c:pt idx="279">
                  <c:v>84984705</c:v>
                </c:pt>
                <c:pt idx="280">
                  <c:v>69236687</c:v>
                </c:pt>
                <c:pt idx="281">
                  <c:v>67241206</c:v>
                </c:pt>
                <c:pt idx="282">
                  <c:v>85124739</c:v>
                </c:pt>
                <c:pt idx="283">
                  <c:v>84555383</c:v>
                </c:pt>
                <c:pt idx="284">
                  <c:v>84790927</c:v>
                </c:pt>
                <c:pt idx="285">
                  <c:v>83644085</c:v>
                </c:pt>
                <c:pt idx="286">
                  <c:v>81746281</c:v>
                </c:pt>
                <c:pt idx="287">
                  <c:v>65300714</c:v>
                </c:pt>
                <c:pt idx="288">
                  <c:v>63436028</c:v>
                </c:pt>
                <c:pt idx="289">
                  <c:v>82645138</c:v>
                </c:pt>
                <c:pt idx="290">
                  <c:v>85239474</c:v>
                </c:pt>
                <c:pt idx="291">
                  <c:v>86941925</c:v>
                </c:pt>
                <c:pt idx="292">
                  <c:v>89587678</c:v>
                </c:pt>
                <c:pt idx="293">
                  <c:v>84792644</c:v>
                </c:pt>
                <c:pt idx="294">
                  <c:v>69983931</c:v>
                </c:pt>
                <c:pt idx="295">
                  <c:v>68808709</c:v>
                </c:pt>
                <c:pt idx="296">
                  <c:v>87088029</c:v>
                </c:pt>
                <c:pt idx="297">
                  <c:v>87496954</c:v>
                </c:pt>
                <c:pt idx="298">
                  <c:v>84903010</c:v>
                </c:pt>
                <c:pt idx="299">
                  <c:v>86058516</c:v>
                </c:pt>
                <c:pt idx="300">
                  <c:v>84562377</c:v>
                </c:pt>
                <c:pt idx="301">
                  <c:v>72230826</c:v>
                </c:pt>
                <c:pt idx="302">
                  <c:v>66983329</c:v>
                </c:pt>
                <c:pt idx="303">
                  <c:v>76717278</c:v>
                </c:pt>
                <c:pt idx="304">
                  <c:v>73323800</c:v>
                </c:pt>
                <c:pt idx="305">
                  <c:v>91983629</c:v>
                </c:pt>
                <c:pt idx="306">
                  <c:v>93709262</c:v>
                </c:pt>
                <c:pt idx="307">
                  <c:v>94056812</c:v>
                </c:pt>
                <c:pt idx="308">
                  <c:v>75106768</c:v>
                </c:pt>
                <c:pt idx="309">
                  <c:v>73125152</c:v>
                </c:pt>
                <c:pt idx="310">
                  <c:v>92258324</c:v>
                </c:pt>
                <c:pt idx="311">
                  <c:v>91009540</c:v>
                </c:pt>
                <c:pt idx="312">
                  <c:v>94432292</c:v>
                </c:pt>
                <c:pt idx="313">
                  <c:v>92811048</c:v>
                </c:pt>
                <c:pt idx="314">
                  <c:v>90451506</c:v>
                </c:pt>
                <c:pt idx="315">
                  <c:v>75568998</c:v>
                </c:pt>
                <c:pt idx="316">
                  <c:v>71859792</c:v>
                </c:pt>
                <c:pt idx="317">
                  <c:v>93229929</c:v>
                </c:pt>
                <c:pt idx="318">
                  <c:v>94245086</c:v>
                </c:pt>
                <c:pt idx="319">
                  <c:v>93558544</c:v>
                </c:pt>
                <c:pt idx="320">
                  <c:v>96139225</c:v>
                </c:pt>
                <c:pt idx="321">
                  <c:v>96837413</c:v>
                </c:pt>
                <c:pt idx="322">
                  <c:v>80421398</c:v>
                </c:pt>
                <c:pt idx="323">
                  <c:v>76097925</c:v>
                </c:pt>
                <c:pt idx="324">
                  <c:v>95542042</c:v>
                </c:pt>
                <c:pt idx="325">
                  <c:v>97483732</c:v>
                </c:pt>
                <c:pt idx="326">
                  <c:v>98989558</c:v>
                </c:pt>
                <c:pt idx="327">
                  <c:v>100272721</c:v>
                </c:pt>
                <c:pt idx="328">
                  <c:v>98902076</c:v>
                </c:pt>
                <c:pt idx="329">
                  <c:v>80174305</c:v>
                </c:pt>
                <c:pt idx="330">
                  <c:v>78081313</c:v>
                </c:pt>
                <c:pt idx="331">
                  <c:v>99867969</c:v>
                </c:pt>
                <c:pt idx="332">
                  <c:v>104903255</c:v>
                </c:pt>
                <c:pt idx="333">
                  <c:v>103383976</c:v>
                </c:pt>
                <c:pt idx="334">
                  <c:v>87337710</c:v>
                </c:pt>
                <c:pt idx="335">
                  <c:v>95270232</c:v>
                </c:pt>
                <c:pt idx="336">
                  <c:v>82647802</c:v>
                </c:pt>
                <c:pt idx="337">
                  <c:v>81378519</c:v>
                </c:pt>
                <c:pt idx="338">
                  <c:v>102450122</c:v>
                </c:pt>
                <c:pt idx="339">
                  <c:v>102667588</c:v>
                </c:pt>
                <c:pt idx="340">
                  <c:v>100988970</c:v>
                </c:pt>
                <c:pt idx="341">
                  <c:v>85158320</c:v>
                </c:pt>
                <c:pt idx="342">
                  <c:v>90810041</c:v>
                </c:pt>
                <c:pt idx="343">
                  <c:v>81258916</c:v>
                </c:pt>
                <c:pt idx="344">
                  <c:v>78472931</c:v>
                </c:pt>
                <c:pt idx="345">
                  <c:v>96468276</c:v>
                </c:pt>
                <c:pt idx="346">
                  <c:v>97628313</c:v>
                </c:pt>
                <c:pt idx="347">
                  <c:v>99340609</c:v>
                </c:pt>
                <c:pt idx="348">
                  <c:v>98845151</c:v>
                </c:pt>
                <c:pt idx="349">
                  <c:v>93878853</c:v>
                </c:pt>
                <c:pt idx="350">
                  <c:v>76157420</c:v>
                </c:pt>
                <c:pt idx="351">
                  <c:v>72960776</c:v>
                </c:pt>
                <c:pt idx="352">
                  <c:v>89183980</c:v>
                </c:pt>
                <c:pt idx="353">
                  <c:v>88911870</c:v>
                </c:pt>
                <c:pt idx="354">
                  <c:v>86807604</c:v>
                </c:pt>
                <c:pt idx="355">
                  <c:v>82895761</c:v>
                </c:pt>
                <c:pt idx="356">
                  <c:v>71814266</c:v>
                </c:pt>
                <c:pt idx="357">
                  <c:v>57282675</c:v>
                </c:pt>
                <c:pt idx="358">
                  <c:v>52663212</c:v>
                </c:pt>
                <c:pt idx="359">
                  <c:v>64859438</c:v>
                </c:pt>
                <c:pt idx="360">
                  <c:v>69674511</c:v>
                </c:pt>
                <c:pt idx="361">
                  <c:v>69046491</c:v>
                </c:pt>
                <c:pt idx="362">
                  <c:v>66728555</c:v>
                </c:pt>
                <c:pt idx="363">
                  <c:v>62604161</c:v>
                </c:pt>
                <c:pt idx="364">
                  <c:v>56686899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30-4E6E-B513-ECAA0EE411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472768"/>
        <c:axId val="869473424"/>
      </c:areaChart>
      <c:lineChart>
        <c:grouping val="standard"/>
        <c:varyColors val="0"/>
        <c:ser>
          <c:idx val="1"/>
          <c:order val="1"/>
          <c:tx>
            <c:strRef>
              <c:f>'CSSG_consumos (2)'!$AJ$111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1E9046"/>
              </a:solidFill>
              <a:round/>
            </a:ln>
            <a:effectLst/>
          </c:spPr>
          <c:marker>
            <c:symbol val="none"/>
          </c:marke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(2)'!$AJ$112:$AJ$476</c:f>
              <c:numCache>
                <c:formatCode>#,##0</c:formatCode>
                <c:ptCount val="365"/>
                <c:pt idx="0">
                  <c:v>54296787</c:v>
                </c:pt>
                <c:pt idx="1">
                  <c:v>75025010</c:v>
                </c:pt>
                <c:pt idx="2">
                  <c:v>85021965</c:v>
                </c:pt>
                <c:pt idx="3">
                  <c:v>90006285</c:v>
                </c:pt>
                <c:pt idx="4">
                  <c:v>91832107</c:v>
                </c:pt>
                <c:pt idx="5">
                  <c:v>89113158</c:v>
                </c:pt>
                <c:pt idx="6">
                  <c:v>74867351</c:v>
                </c:pt>
                <c:pt idx="7">
                  <c:v>71040184</c:v>
                </c:pt>
                <c:pt idx="8">
                  <c:v>91274060</c:v>
                </c:pt>
                <c:pt idx="9">
                  <c:v>94711098</c:v>
                </c:pt>
                <c:pt idx="10">
                  <c:v>96049926</c:v>
                </c:pt>
                <c:pt idx="11">
                  <c:v>101278579</c:v>
                </c:pt>
                <c:pt idx="12">
                  <c:v>100073073</c:v>
                </c:pt>
                <c:pt idx="13">
                  <c:v>82059618</c:v>
                </c:pt>
                <c:pt idx="14">
                  <c:v>80603856</c:v>
                </c:pt>
                <c:pt idx="15">
                  <c:v>100254182</c:v>
                </c:pt>
                <c:pt idx="16">
                  <c:v>105770125</c:v>
                </c:pt>
                <c:pt idx="17">
                  <c:v>107571965</c:v>
                </c:pt>
                <c:pt idx="18">
                  <c:v>104228692</c:v>
                </c:pt>
                <c:pt idx="19">
                  <c:v>96622766</c:v>
                </c:pt>
                <c:pt idx="20">
                  <c:v>80918008</c:v>
                </c:pt>
                <c:pt idx="21">
                  <c:v>80841089</c:v>
                </c:pt>
                <c:pt idx="22">
                  <c:v>101133891</c:v>
                </c:pt>
                <c:pt idx="23">
                  <c:v>105321619</c:v>
                </c:pt>
                <c:pt idx="24">
                  <c:v>104369270</c:v>
                </c:pt>
                <c:pt idx="25">
                  <c:v>107333178</c:v>
                </c:pt>
                <c:pt idx="26">
                  <c:v>102466779</c:v>
                </c:pt>
                <c:pt idx="27">
                  <c:v>82302780</c:v>
                </c:pt>
                <c:pt idx="28">
                  <c:v>81592265</c:v>
                </c:pt>
                <c:pt idx="29">
                  <c:v>100722182</c:v>
                </c:pt>
                <c:pt idx="30">
                  <c:v>105498344</c:v>
                </c:pt>
                <c:pt idx="31">
                  <c:v>102777563</c:v>
                </c:pt>
                <c:pt idx="32">
                  <c:v>100631918</c:v>
                </c:pt>
                <c:pt idx="33">
                  <c:v>94742267</c:v>
                </c:pt>
                <c:pt idx="34">
                  <c:v>75480879</c:v>
                </c:pt>
                <c:pt idx="35">
                  <c:v>72542751</c:v>
                </c:pt>
                <c:pt idx="36">
                  <c:v>92309196</c:v>
                </c:pt>
                <c:pt idx="37">
                  <c:v>93821273</c:v>
                </c:pt>
                <c:pt idx="38">
                  <c:v>93084478</c:v>
                </c:pt>
                <c:pt idx="39">
                  <c:v>91042551</c:v>
                </c:pt>
                <c:pt idx="40">
                  <c:v>90136607</c:v>
                </c:pt>
                <c:pt idx="41">
                  <c:v>72230679</c:v>
                </c:pt>
                <c:pt idx="42">
                  <c:v>69831827</c:v>
                </c:pt>
                <c:pt idx="43">
                  <c:v>90581914</c:v>
                </c:pt>
                <c:pt idx="44">
                  <c:v>91436146</c:v>
                </c:pt>
                <c:pt idx="45">
                  <c:v>89655013</c:v>
                </c:pt>
                <c:pt idx="46">
                  <c:v>89566328</c:v>
                </c:pt>
                <c:pt idx="47">
                  <c:v>84709549</c:v>
                </c:pt>
                <c:pt idx="48">
                  <c:v>66388622</c:v>
                </c:pt>
                <c:pt idx="49">
                  <c:v>64209454</c:v>
                </c:pt>
                <c:pt idx="50">
                  <c:v>73539715</c:v>
                </c:pt>
                <c:pt idx="51">
                  <c:v>71647304</c:v>
                </c:pt>
                <c:pt idx="52">
                  <c:v>89161760</c:v>
                </c:pt>
                <c:pt idx="53">
                  <c:v>95879248</c:v>
                </c:pt>
                <c:pt idx="54">
                  <c:v>94911458</c:v>
                </c:pt>
                <c:pt idx="55">
                  <c:v>78357956</c:v>
                </c:pt>
                <c:pt idx="56">
                  <c:v>74046495</c:v>
                </c:pt>
                <c:pt idx="57">
                  <c:v>96024901</c:v>
                </c:pt>
                <c:pt idx="58">
                  <c:v>97120887</c:v>
                </c:pt>
                <c:pt idx="59">
                  <c:v>102828381</c:v>
                </c:pt>
                <c:pt idx="60">
                  <c:v>103609958</c:v>
                </c:pt>
                <c:pt idx="61">
                  <c:v>99142395</c:v>
                </c:pt>
                <c:pt idx="62">
                  <c:v>78398995</c:v>
                </c:pt>
                <c:pt idx="63">
                  <c:v>75890535</c:v>
                </c:pt>
                <c:pt idx="64">
                  <c:v>96393601</c:v>
                </c:pt>
                <c:pt idx="65">
                  <c:v>95544422</c:v>
                </c:pt>
                <c:pt idx="66">
                  <c:v>96503765</c:v>
                </c:pt>
                <c:pt idx="67">
                  <c:v>96038059</c:v>
                </c:pt>
                <c:pt idx="68">
                  <c:v>93281735</c:v>
                </c:pt>
                <c:pt idx="69">
                  <c:v>82273377</c:v>
                </c:pt>
                <c:pt idx="70">
                  <c:v>78844691</c:v>
                </c:pt>
                <c:pt idx="71">
                  <c:v>102674464</c:v>
                </c:pt>
                <c:pt idx="72">
                  <c:v>109557863</c:v>
                </c:pt>
                <c:pt idx="73">
                  <c:v>105770663</c:v>
                </c:pt>
                <c:pt idx="74">
                  <c:v>102705146</c:v>
                </c:pt>
                <c:pt idx="75">
                  <c:v>100771225</c:v>
                </c:pt>
                <c:pt idx="76">
                  <c:v>82886164</c:v>
                </c:pt>
                <c:pt idx="77">
                  <c:v>79177827</c:v>
                </c:pt>
                <c:pt idx="78">
                  <c:v>100772906</c:v>
                </c:pt>
                <c:pt idx="79">
                  <c:v>103287918</c:v>
                </c:pt>
                <c:pt idx="80">
                  <c:v>101403191</c:v>
                </c:pt>
                <c:pt idx="81">
                  <c:v>98319059</c:v>
                </c:pt>
                <c:pt idx="82">
                  <c:v>94414849</c:v>
                </c:pt>
                <c:pt idx="83">
                  <c:v>73442843</c:v>
                </c:pt>
                <c:pt idx="84">
                  <c:v>75799000</c:v>
                </c:pt>
                <c:pt idx="85">
                  <c:v>97319382</c:v>
                </c:pt>
                <c:pt idx="86">
                  <c:v>100550435</c:v>
                </c:pt>
                <c:pt idx="87">
                  <c:v>101545259</c:v>
                </c:pt>
                <c:pt idx="88">
                  <c:v>97587204</c:v>
                </c:pt>
                <c:pt idx="89">
                  <c:v>94000516</c:v>
                </c:pt>
                <c:pt idx="90">
                  <c:v>75986584</c:v>
                </c:pt>
                <c:pt idx="91">
                  <c:v>73747276</c:v>
                </c:pt>
                <c:pt idx="92">
                  <c:v>93626698</c:v>
                </c:pt>
                <c:pt idx="93">
                  <c:v>94401280</c:v>
                </c:pt>
                <c:pt idx="94">
                  <c:v>92778875</c:v>
                </c:pt>
                <c:pt idx="95">
                  <c:v>89150969</c:v>
                </c:pt>
                <c:pt idx="96">
                  <c:v>73806082</c:v>
                </c:pt>
                <c:pt idx="97">
                  <c:v>68144427</c:v>
                </c:pt>
                <c:pt idx="98">
                  <c:v>64749366</c:v>
                </c:pt>
                <c:pt idx="99">
                  <c:v>78989485</c:v>
                </c:pt>
                <c:pt idx="100">
                  <c:v>91552627</c:v>
                </c:pt>
                <c:pt idx="101">
                  <c:v>95334629</c:v>
                </c:pt>
                <c:pt idx="102">
                  <c:v>96170834</c:v>
                </c:pt>
                <c:pt idx="103">
                  <c:v>91281863</c:v>
                </c:pt>
                <c:pt idx="104">
                  <c:v>72885675</c:v>
                </c:pt>
                <c:pt idx="105">
                  <c:v>70211340</c:v>
                </c:pt>
                <c:pt idx="106">
                  <c:v>90751226</c:v>
                </c:pt>
                <c:pt idx="107">
                  <c:v>94785631</c:v>
                </c:pt>
                <c:pt idx="108">
                  <c:v>95884812</c:v>
                </c:pt>
                <c:pt idx="109">
                  <c:v>95927385</c:v>
                </c:pt>
                <c:pt idx="110">
                  <c:v>92105017</c:v>
                </c:pt>
                <c:pt idx="111">
                  <c:v>70814315</c:v>
                </c:pt>
                <c:pt idx="112">
                  <c:v>67752592</c:v>
                </c:pt>
                <c:pt idx="113">
                  <c:v>78214613</c:v>
                </c:pt>
                <c:pt idx="114">
                  <c:v>74009727</c:v>
                </c:pt>
                <c:pt idx="115">
                  <c:v>90384551</c:v>
                </c:pt>
                <c:pt idx="116">
                  <c:v>91022319</c:v>
                </c:pt>
                <c:pt idx="117">
                  <c:v>88325879</c:v>
                </c:pt>
                <c:pt idx="118">
                  <c:v>71264295</c:v>
                </c:pt>
                <c:pt idx="119">
                  <c:v>66357347</c:v>
                </c:pt>
                <c:pt idx="120">
                  <c:v>68984439</c:v>
                </c:pt>
                <c:pt idx="121">
                  <c:v>86866057</c:v>
                </c:pt>
                <c:pt idx="122">
                  <c:v>92228570</c:v>
                </c:pt>
                <c:pt idx="123">
                  <c:v>95598317</c:v>
                </c:pt>
                <c:pt idx="124">
                  <c:v>91516780</c:v>
                </c:pt>
                <c:pt idx="125">
                  <c:v>70467161</c:v>
                </c:pt>
                <c:pt idx="126">
                  <c:v>68101611</c:v>
                </c:pt>
                <c:pt idx="127">
                  <c:v>87348533</c:v>
                </c:pt>
                <c:pt idx="128">
                  <c:v>89403674</c:v>
                </c:pt>
                <c:pt idx="129">
                  <c:v>88273612</c:v>
                </c:pt>
                <c:pt idx="130">
                  <c:v>88002034</c:v>
                </c:pt>
                <c:pt idx="131">
                  <c:v>85446724</c:v>
                </c:pt>
                <c:pt idx="132">
                  <c:v>68307229</c:v>
                </c:pt>
                <c:pt idx="133">
                  <c:v>65396478</c:v>
                </c:pt>
                <c:pt idx="134">
                  <c:v>86576763</c:v>
                </c:pt>
                <c:pt idx="135">
                  <c:v>89237599</c:v>
                </c:pt>
                <c:pt idx="136">
                  <c:v>90941873</c:v>
                </c:pt>
                <c:pt idx="137">
                  <c:v>89969099</c:v>
                </c:pt>
                <c:pt idx="138">
                  <c:v>88307467</c:v>
                </c:pt>
                <c:pt idx="139">
                  <c:v>69179489</c:v>
                </c:pt>
                <c:pt idx="140">
                  <c:v>66680141</c:v>
                </c:pt>
                <c:pt idx="141">
                  <c:v>87775506</c:v>
                </c:pt>
                <c:pt idx="142">
                  <c:v>88022717</c:v>
                </c:pt>
                <c:pt idx="143">
                  <c:v>88645260</c:v>
                </c:pt>
                <c:pt idx="144">
                  <c:v>90866148</c:v>
                </c:pt>
                <c:pt idx="145">
                  <c:v>87656818</c:v>
                </c:pt>
                <c:pt idx="146">
                  <c:v>69337838</c:v>
                </c:pt>
                <c:pt idx="147">
                  <c:v>68886767</c:v>
                </c:pt>
                <c:pt idx="148">
                  <c:v>91284513</c:v>
                </c:pt>
                <c:pt idx="149">
                  <c:v>94852004</c:v>
                </c:pt>
                <c:pt idx="150">
                  <c:v>92975112</c:v>
                </c:pt>
                <c:pt idx="151">
                  <c:v>92382774</c:v>
                </c:pt>
                <c:pt idx="152">
                  <c:v>89904983</c:v>
                </c:pt>
                <c:pt idx="153">
                  <c:v>70897774</c:v>
                </c:pt>
                <c:pt idx="154">
                  <c:v>68825582</c:v>
                </c:pt>
                <c:pt idx="155">
                  <c:v>89529591</c:v>
                </c:pt>
                <c:pt idx="156">
                  <c:v>90097597</c:v>
                </c:pt>
                <c:pt idx="157">
                  <c:v>89800059</c:v>
                </c:pt>
                <c:pt idx="158">
                  <c:v>72859761</c:v>
                </c:pt>
                <c:pt idx="159">
                  <c:v>77592682</c:v>
                </c:pt>
                <c:pt idx="160">
                  <c:v>68206246</c:v>
                </c:pt>
                <c:pt idx="161">
                  <c:v>67621569</c:v>
                </c:pt>
                <c:pt idx="162">
                  <c:v>88477215</c:v>
                </c:pt>
                <c:pt idx="163">
                  <c:v>92062513</c:v>
                </c:pt>
                <c:pt idx="164">
                  <c:v>94969036</c:v>
                </c:pt>
                <c:pt idx="165">
                  <c:v>93703201</c:v>
                </c:pt>
                <c:pt idx="166">
                  <c:v>88622850</c:v>
                </c:pt>
                <c:pt idx="167">
                  <c:v>71414120</c:v>
                </c:pt>
                <c:pt idx="168">
                  <c:v>69323557</c:v>
                </c:pt>
                <c:pt idx="169">
                  <c:v>88955656</c:v>
                </c:pt>
                <c:pt idx="170">
                  <c:v>90214655</c:v>
                </c:pt>
                <c:pt idx="171">
                  <c:v>92335834</c:v>
                </c:pt>
                <c:pt idx="172">
                  <c:v>91335552</c:v>
                </c:pt>
                <c:pt idx="173">
                  <c:v>88650049</c:v>
                </c:pt>
                <c:pt idx="174">
                  <c:v>68177499</c:v>
                </c:pt>
                <c:pt idx="175">
                  <c:v>67968418</c:v>
                </c:pt>
                <c:pt idx="176">
                  <c:v>88687162</c:v>
                </c:pt>
                <c:pt idx="177">
                  <c:v>92682550</c:v>
                </c:pt>
                <c:pt idx="178">
                  <c:v>91985462</c:v>
                </c:pt>
                <c:pt idx="179">
                  <c:v>91441940</c:v>
                </c:pt>
                <c:pt idx="180">
                  <c:v>87540574</c:v>
                </c:pt>
                <c:pt idx="181">
                  <c:v>70185940</c:v>
                </c:pt>
                <c:pt idx="182">
                  <c:v>68539770</c:v>
                </c:pt>
                <c:pt idx="183">
                  <c:v>89500575</c:v>
                </c:pt>
                <c:pt idx="184">
                  <c:v>95957655</c:v>
                </c:pt>
                <c:pt idx="185">
                  <c:v>95606730</c:v>
                </c:pt>
                <c:pt idx="186">
                  <c:v>93195001</c:v>
                </c:pt>
                <c:pt idx="187">
                  <c:v>87171179</c:v>
                </c:pt>
                <c:pt idx="188">
                  <c:v>69817402</c:v>
                </c:pt>
                <c:pt idx="189">
                  <c:v>67881058</c:v>
                </c:pt>
                <c:pt idx="190">
                  <c:v>85531972</c:v>
                </c:pt>
                <c:pt idx="191">
                  <c:v>87478244</c:v>
                </c:pt>
                <c:pt idx="192">
                  <c:v>88403290</c:v>
                </c:pt>
                <c:pt idx="193">
                  <c:v>87305182</c:v>
                </c:pt>
                <c:pt idx="194">
                  <c:v>85620538</c:v>
                </c:pt>
                <c:pt idx="195">
                  <c:v>69583485</c:v>
                </c:pt>
                <c:pt idx="196">
                  <c:v>67914224</c:v>
                </c:pt>
                <c:pt idx="197">
                  <c:v>88594056</c:v>
                </c:pt>
                <c:pt idx="198">
                  <c:v>87835352</c:v>
                </c:pt>
                <c:pt idx="199">
                  <c:v>87597900</c:v>
                </c:pt>
                <c:pt idx="200">
                  <c:v>88166277</c:v>
                </c:pt>
                <c:pt idx="201">
                  <c:v>85257812</c:v>
                </c:pt>
                <c:pt idx="202">
                  <c:v>67904814</c:v>
                </c:pt>
                <c:pt idx="203">
                  <c:v>66534271</c:v>
                </c:pt>
                <c:pt idx="204">
                  <c:v>87115303</c:v>
                </c:pt>
                <c:pt idx="205">
                  <c:v>90013201</c:v>
                </c:pt>
                <c:pt idx="206">
                  <c:v>90632940</c:v>
                </c:pt>
                <c:pt idx="207">
                  <c:v>88604242</c:v>
                </c:pt>
                <c:pt idx="208">
                  <c:v>84959736</c:v>
                </c:pt>
                <c:pt idx="209">
                  <c:v>68389701</c:v>
                </c:pt>
                <c:pt idx="210">
                  <c:v>67722391</c:v>
                </c:pt>
                <c:pt idx="211">
                  <c:v>85802359</c:v>
                </c:pt>
                <c:pt idx="212">
                  <c:v>88184136</c:v>
                </c:pt>
                <c:pt idx="213">
                  <c:v>89456070</c:v>
                </c:pt>
                <c:pt idx="214">
                  <c:v>85255677</c:v>
                </c:pt>
                <c:pt idx="215">
                  <c:v>80306528</c:v>
                </c:pt>
                <c:pt idx="216">
                  <c:v>65550137</c:v>
                </c:pt>
                <c:pt idx="217">
                  <c:v>62059652</c:v>
                </c:pt>
                <c:pt idx="218">
                  <c:v>75289837</c:v>
                </c:pt>
                <c:pt idx="219">
                  <c:v>76121458</c:v>
                </c:pt>
                <c:pt idx="220">
                  <c:v>75883611</c:v>
                </c:pt>
                <c:pt idx="221">
                  <c:v>75292295</c:v>
                </c:pt>
                <c:pt idx="222">
                  <c:v>72991133</c:v>
                </c:pt>
                <c:pt idx="223">
                  <c:v>64178020</c:v>
                </c:pt>
                <c:pt idx="224">
                  <c:v>62074151</c:v>
                </c:pt>
                <c:pt idx="225">
                  <c:v>67593013</c:v>
                </c:pt>
                <c:pt idx="226">
                  <c:v>63389294</c:v>
                </c:pt>
                <c:pt idx="227">
                  <c:v>71248968</c:v>
                </c:pt>
                <c:pt idx="228">
                  <c:v>71841696</c:v>
                </c:pt>
                <c:pt idx="229">
                  <c:v>71198311</c:v>
                </c:pt>
                <c:pt idx="230">
                  <c:v>65563854</c:v>
                </c:pt>
                <c:pt idx="231">
                  <c:v>64658302</c:v>
                </c:pt>
                <c:pt idx="232">
                  <c:v>75697883</c:v>
                </c:pt>
                <c:pt idx="233">
                  <c:v>76149470</c:v>
                </c:pt>
                <c:pt idx="234">
                  <c:v>75606767</c:v>
                </c:pt>
                <c:pt idx="235">
                  <c:v>78539255</c:v>
                </c:pt>
                <c:pt idx="236">
                  <c:v>77402608</c:v>
                </c:pt>
                <c:pt idx="237">
                  <c:v>67476645</c:v>
                </c:pt>
                <c:pt idx="238">
                  <c:v>65278371</c:v>
                </c:pt>
                <c:pt idx="239">
                  <c:v>76511895</c:v>
                </c:pt>
                <c:pt idx="240">
                  <c:v>78404812</c:v>
                </c:pt>
                <c:pt idx="241">
                  <c:v>82356201</c:v>
                </c:pt>
                <c:pt idx="242">
                  <c:v>85134604</c:v>
                </c:pt>
                <c:pt idx="243">
                  <c:v>82869171</c:v>
                </c:pt>
                <c:pt idx="244">
                  <c:v>65007774</c:v>
                </c:pt>
                <c:pt idx="245">
                  <c:v>70438199</c:v>
                </c:pt>
                <c:pt idx="246">
                  <c:v>89046465</c:v>
                </c:pt>
                <c:pt idx="247">
                  <c:v>93504704</c:v>
                </c:pt>
                <c:pt idx="248">
                  <c:v>89934483</c:v>
                </c:pt>
                <c:pt idx="249">
                  <c:v>89289695</c:v>
                </c:pt>
                <c:pt idx="250">
                  <c:v>88392136</c:v>
                </c:pt>
                <c:pt idx="251">
                  <c:v>72745973</c:v>
                </c:pt>
                <c:pt idx="252">
                  <c:v>71350495</c:v>
                </c:pt>
                <c:pt idx="253">
                  <c:v>90642733</c:v>
                </c:pt>
                <c:pt idx="254">
                  <c:v>92582848</c:v>
                </c:pt>
                <c:pt idx="255">
                  <c:v>92579166</c:v>
                </c:pt>
                <c:pt idx="256">
                  <c:v>89856228</c:v>
                </c:pt>
                <c:pt idx="257">
                  <c:v>87395469</c:v>
                </c:pt>
                <c:pt idx="258">
                  <c:v>70599963</c:v>
                </c:pt>
                <c:pt idx="259">
                  <c:v>64904982</c:v>
                </c:pt>
                <c:pt idx="260">
                  <c:v>87021573</c:v>
                </c:pt>
                <c:pt idx="261">
                  <c:v>87307838</c:v>
                </c:pt>
                <c:pt idx="262">
                  <c:v>88534530</c:v>
                </c:pt>
                <c:pt idx="263">
                  <c:v>90874086</c:v>
                </c:pt>
                <c:pt idx="264">
                  <c:v>87157343</c:v>
                </c:pt>
                <c:pt idx="265">
                  <c:v>71462333</c:v>
                </c:pt>
                <c:pt idx="266">
                  <c:v>67822175</c:v>
                </c:pt>
                <c:pt idx="267">
                  <c:v>88538129</c:v>
                </c:pt>
                <c:pt idx="268">
                  <c:v>92316186</c:v>
                </c:pt>
                <c:pt idx="269">
                  <c:v>88203105</c:v>
                </c:pt>
                <c:pt idx="270">
                  <c:v>88851145</c:v>
                </c:pt>
                <c:pt idx="271">
                  <c:v>85241913</c:v>
                </c:pt>
                <c:pt idx="272">
                  <c:v>68039804</c:v>
                </c:pt>
                <c:pt idx="273">
                  <c:v>69600169</c:v>
                </c:pt>
                <c:pt idx="274">
                  <c:v>89342620</c:v>
                </c:pt>
                <c:pt idx="275">
                  <c:v>91591494</c:v>
                </c:pt>
                <c:pt idx="276">
                  <c:v>90897393</c:v>
                </c:pt>
                <c:pt idx="277">
                  <c:v>75672563</c:v>
                </c:pt>
                <c:pt idx="278">
                  <c:v>79996354</c:v>
                </c:pt>
                <c:pt idx="279">
                  <c:v>70777080</c:v>
                </c:pt>
                <c:pt idx="280">
                  <c:v>68193086</c:v>
                </c:pt>
                <c:pt idx="281">
                  <c:v>86917371</c:v>
                </c:pt>
                <c:pt idx="282">
                  <c:v>89180985</c:v>
                </c:pt>
                <c:pt idx="283">
                  <c:v>84191236</c:v>
                </c:pt>
                <c:pt idx="284">
                  <c:v>81780389</c:v>
                </c:pt>
                <c:pt idx="285">
                  <c:v>75234244</c:v>
                </c:pt>
                <c:pt idx="286">
                  <c:v>57931347</c:v>
                </c:pt>
                <c:pt idx="287">
                  <c:v>54445272</c:v>
                </c:pt>
                <c:pt idx="288">
                  <c:v>70549142</c:v>
                </c:pt>
                <c:pt idx="289">
                  <c:v>72218840</c:v>
                </c:pt>
                <c:pt idx="290">
                  <c:v>74583100</c:v>
                </c:pt>
                <c:pt idx="291">
                  <c:v>74772669</c:v>
                </c:pt>
                <c:pt idx="292">
                  <c:v>71825145</c:v>
                </c:pt>
                <c:pt idx="293">
                  <c:v>55169457</c:v>
                </c:pt>
                <c:pt idx="294">
                  <c:v>52698076</c:v>
                </c:pt>
                <c:pt idx="295">
                  <c:v>75407127</c:v>
                </c:pt>
                <c:pt idx="296">
                  <c:v>78904040</c:v>
                </c:pt>
                <c:pt idx="297">
                  <c:v>77758047</c:v>
                </c:pt>
                <c:pt idx="298">
                  <c:v>78287380</c:v>
                </c:pt>
                <c:pt idx="299">
                  <c:v>72198459</c:v>
                </c:pt>
                <c:pt idx="300">
                  <c:v>55418277</c:v>
                </c:pt>
                <c:pt idx="301">
                  <c:v>52491664</c:v>
                </c:pt>
                <c:pt idx="302">
                  <c:v>77111318</c:v>
                </c:pt>
                <c:pt idx="303">
                  <c:v>77783585</c:v>
                </c:pt>
                <c:pt idx="304">
                  <c:v>60364451</c:v>
                </c:pt>
                <c:pt idx="305">
                  <c:v>77182501</c:v>
                </c:pt>
                <c:pt idx="306">
                  <c:v>74920069</c:v>
                </c:pt>
                <c:pt idx="307">
                  <c:v>59759499</c:v>
                </c:pt>
                <c:pt idx="308">
                  <c:v>61559964</c:v>
                </c:pt>
                <c:pt idx="309">
                  <c:v>80682070</c:v>
                </c:pt>
                <c:pt idx="310">
                  <c:v>82233563</c:v>
                </c:pt>
                <c:pt idx="311">
                  <c:v>90046978</c:v>
                </c:pt>
                <c:pt idx="312">
                  <c:v>91429943</c:v>
                </c:pt>
                <c:pt idx="313">
                  <c:v>87915308</c:v>
                </c:pt>
                <c:pt idx="314">
                  <c:v>72724633</c:v>
                </c:pt>
                <c:pt idx="315">
                  <c:v>71778535</c:v>
                </c:pt>
                <c:pt idx="316">
                  <c:v>91677251</c:v>
                </c:pt>
                <c:pt idx="317">
                  <c:v>93262521</c:v>
                </c:pt>
                <c:pt idx="318">
                  <c:v>92512896</c:v>
                </c:pt>
                <c:pt idx="319">
                  <c:v>91024962</c:v>
                </c:pt>
                <c:pt idx="320">
                  <c:v>91191911</c:v>
                </c:pt>
                <c:pt idx="321">
                  <c:v>79078595</c:v>
                </c:pt>
                <c:pt idx="322">
                  <c:v>78561440</c:v>
                </c:pt>
                <c:pt idx="323">
                  <c:v>96489436</c:v>
                </c:pt>
                <c:pt idx="324">
                  <c:v>99311346</c:v>
                </c:pt>
                <c:pt idx="325">
                  <c:v>103449480</c:v>
                </c:pt>
                <c:pt idx="326">
                  <c:v>102855866</c:v>
                </c:pt>
                <c:pt idx="327">
                  <c:v>103623884</c:v>
                </c:pt>
                <c:pt idx="328">
                  <c:v>86471429</c:v>
                </c:pt>
                <c:pt idx="329">
                  <c:v>83187050</c:v>
                </c:pt>
                <c:pt idx="330">
                  <c:v>100652601</c:v>
                </c:pt>
                <c:pt idx="331">
                  <c:v>102886723</c:v>
                </c:pt>
                <c:pt idx="332">
                  <c:v>98763026</c:v>
                </c:pt>
                <c:pt idx="333">
                  <c:v>98820522</c:v>
                </c:pt>
                <c:pt idx="334">
                  <c:v>82073639</c:v>
                </c:pt>
                <c:pt idx="335">
                  <c:v>79656280</c:v>
                </c:pt>
                <c:pt idx="336">
                  <c:v>79575705</c:v>
                </c:pt>
                <c:pt idx="337">
                  <c:v>99469819</c:v>
                </c:pt>
                <c:pt idx="338">
                  <c:v>105861062</c:v>
                </c:pt>
                <c:pt idx="339">
                  <c:v>109356982</c:v>
                </c:pt>
                <c:pt idx="340">
                  <c:v>102029051</c:v>
                </c:pt>
                <c:pt idx="341">
                  <c:v>85296029</c:v>
                </c:pt>
                <c:pt idx="342">
                  <c:v>80319249</c:v>
                </c:pt>
                <c:pt idx="343">
                  <c:v>79865563</c:v>
                </c:pt>
                <c:pt idx="344">
                  <c:v>97754703</c:v>
                </c:pt>
                <c:pt idx="345">
                  <c:v>100745396</c:v>
                </c:pt>
                <c:pt idx="346">
                  <c:v>104233267</c:v>
                </c:pt>
                <c:pt idx="347">
                  <c:v>106130709</c:v>
                </c:pt>
                <c:pt idx="348">
                  <c:v>102012428</c:v>
                </c:pt>
                <c:pt idx="349">
                  <c:v>86267741</c:v>
                </c:pt>
                <c:pt idx="350">
                  <c:v>85522462</c:v>
                </c:pt>
                <c:pt idx="351">
                  <c:v>109136955</c:v>
                </c:pt>
                <c:pt idx="352">
                  <c:v>110595484</c:v>
                </c:pt>
                <c:pt idx="353">
                  <c:v>102443282</c:v>
                </c:pt>
                <c:pt idx="354">
                  <c:v>101518414</c:v>
                </c:pt>
                <c:pt idx="355">
                  <c:v>91955608</c:v>
                </c:pt>
                <c:pt idx="356">
                  <c:v>73155651</c:v>
                </c:pt>
                <c:pt idx="357">
                  <c:v>70642246</c:v>
                </c:pt>
                <c:pt idx="358">
                  <c:v>66448041</c:v>
                </c:pt>
                <c:pt idx="359">
                  <c:v>78919366</c:v>
                </c:pt>
                <c:pt idx="360">
                  <c:v>86463005</c:v>
                </c:pt>
                <c:pt idx="361">
                  <c:v>86630191</c:v>
                </c:pt>
                <c:pt idx="362">
                  <c:v>84666515</c:v>
                </c:pt>
                <c:pt idx="363">
                  <c:v>73961384</c:v>
                </c:pt>
                <c:pt idx="364">
                  <c:v>71207648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930-4E6E-B513-ECAA0EE4115F}"/>
            </c:ext>
          </c:extLst>
        </c:ser>
        <c:ser>
          <c:idx val="2"/>
          <c:order val="2"/>
          <c:tx>
            <c:strRef>
              <c:f>'CSSG_consumos (2)'!$AT$111</c:f>
              <c:strCache>
                <c:ptCount val="1"/>
                <c:pt idx="0">
                  <c:v>convencional: Outros+UAG</c:v>
                </c:pt>
              </c:strCache>
            </c:strRef>
          </c:tx>
          <c:spPr>
            <a:ln w="254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(2)'!$AT$112:$AT$476</c:f>
              <c:numCache>
                <c:formatCode>#,##0</c:formatCode>
                <c:ptCount val="365"/>
                <c:pt idx="0">
                  <c:v>35554153</c:v>
                </c:pt>
                <c:pt idx="1">
                  <c:v>55819221</c:v>
                </c:pt>
                <c:pt idx="2">
                  <c:v>65560784</c:v>
                </c:pt>
                <c:pt idx="3">
                  <c:v>68819339</c:v>
                </c:pt>
                <c:pt idx="4">
                  <c:v>69462134</c:v>
                </c:pt>
                <c:pt idx="5">
                  <c:v>66449535</c:v>
                </c:pt>
                <c:pt idx="6">
                  <c:v>50159853</c:v>
                </c:pt>
                <c:pt idx="7">
                  <c:v>48559814</c:v>
                </c:pt>
                <c:pt idx="8">
                  <c:v>67594085</c:v>
                </c:pt>
                <c:pt idx="9">
                  <c:v>70342543</c:v>
                </c:pt>
                <c:pt idx="10">
                  <c:v>71732632</c:v>
                </c:pt>
                <c:pt idx="11">
                  <c:v>72875571</c:v>
                </c:pt>
                <c:pt idx="12">
                  <c:v>68230259</c:v>
                </c:pt>
                <c:pt idx="13">
                  <c:v>51891972</c:v>
                </c:pt>
                <c:pt idx="14">
                  <c:v>51387673</c:v>
                </c:pt>
                <c:pt idx="15">
                  <c:v>70876346</c:v>
                </c:pt>
                <c:pt idx="16">
                  <c:v>76201379</c:v>
                </c:pt>
                <c:pt idx="17">
                  <c:v>77169940</c:v>
                </c:pt>
                <c:pt idx="18">
                  <c:v>76799605</c:v>
                </c:pt>
                <c:pt idx="19">
                  <c:v>69466463</c:v>
                </c:pt>
                <c:pt idx="20">
                  <c:v>53819762</c:v>
                </c:pt>
                <c:pt idx="21">
                  <c:v>53286217</c:v>
                </c:pt>
                <c:pt idx="22">
                  <c:v>74074484</c:v>
                </c:pt>
                <c:pt idx="23">
                  <c:v>77815544</c:v>
                </c:pt>
                <c:pt idx="24">
                  <c:v>77448090</c:v>
                </c:pt>
                <c:pt idx="25">
                  <c:v>78281038</c:v>
                </c:pt>
                <c:pt idx="26">
                  <c:v>74959780</c:v>
                </c:pt>
                <c:pt idx="27">
                  <c:v>58593596</c:v>
                </c:pt>
                <c:pt idx="28">
                  <c:v>56376670</c:v>
                </c:pt>
                <c:pt idx="29">
                  <c:v>77571885</c:v>
                </c:pt>
                <c:pt idx="30">
                  <c:v>80941931</c:v>
                </c:pt>
                <c:pt idx="31">
                  <c:v>79519480</c:v>
                </c:pt>
                <c:pt idx="32">
                  <c:v>78239552</c:v>
                </c:pt>
                <c:pt idx="33">
                  <c:v>73901232</c:v>
                </c:pt>
                <c:pt idx="34">
                  <c:v>55406009</c:v>
                </c:pt>
                <c:pt idx="35">
                  <c:v>52507480</c:v>
                </c:pt>
                <c:pt idx="36">
                  <c:v>73206233</c:v>
                </c:pt>
                <c:pt idx="37">
                  <c:v>75585606</c:v>
                </c:pt>
                <c:pt idx="38">
                  <c:v>76800373</c:v>
                </c:pt>
                <c:pt idx="39">
                  <c:v>75246683</c:v>
                </c:pt>
                <c:pt idx="40">
                  <c:v>73928479</c:v>
                </c:pt>
                <c:pt idx="41">
                  <c:v>55569877</c:v>
                </c:pt>
                <c:pt idx="42">
                  <c:v>53166511</c:v>
                </c:pt>
                <c:pt idx="43">
                  <c:v>72123434</c:v>
                </c:pt>
                <c:pt idx="44">
                  <c:v>73790335</c:v>
                </c:pt>
                <c:pt idx="45">
                  <c:v>72372744</c:v>
                </c:pt>
                <c:pt idx="46">
                  <c:v>72186140</c:v>
                </c:pt>
                <c:pt idx="47">
                  <c:v>68378678</c:v>
                </c:pt>
                <c:pt idx="48">
                  <c:v>49526364</c:v>
                </c:pt>
                <c:pt idx="49">
                  <c:v>45924318</c:v>
                </c:pt>
                <c:pt idx="50">
                  <c:v>55926838</c:v>
                </c:pt>
                <c:pt idx="51">
                  <c:v>52509311</c:v>
                </c:pt>
                <c:pt idx="52">
                  <c:v>68763462</c:v>
                </c:pt>
                <c:pt idx="53">
                  <c:v>73597482</c:v>
                </c:pt>
                <c:pt idx="54">
                  <c:v>73894559</c:v>
                </c:pt>
                <c:pt idx="55">
                  <c:v>57445186</c:v>
                </c:pt>
                <c:pt idx="56">
                  <c:v>51724062</c:v>
                </c:pt>
                <c:pt idx="57">
                  <c:v>74845723</c:v>
                </c:pt>
                <c:pt idx="58">
                  <c:v>77038997</c:v>
                </c:pt>
                <c:pt idx="59">
                  <c:v>78929445</c:v>
                </c:pt>
                <c:pt idx="60">
                  <c:v>78803158</c:v>
                </c:pt>
                <c:pt idx="61">
                  <c:v>73451144</c:v>
                </c:pt>
                <c:pt idx="62">
                  <c:v>53728775</c:v>
                </c:pt>
                <c:pt idx="63">
                  <c:v>51548572</c:v>
                </c:pt>
                <c:pt idx="64">
                  <c:v>71554702</c:v>
                </c:pt>
                <c:pt idx="65">
                  <c:v>73256410</c:v>
                </c:pt>
                <c:pt idx="66">
                  <c:v>72874948</c:v>
                </c:pt>
                <c:pt idx="67">
                  <c:v>72966436</c:v>
                </c:pt>
                <c:pt idx="68">
                  <c:v>70193770</c:v>
                </c:pt>
                <c:pt idx="69">
                  <c:v>53815123</c:v>
                </c:pt>
                <c:pt idx="70">
                  <c:v>48310592</c:v>
                </c:pt>
                <c:pt idx="71">
                  <c:v>67691861</c:v>
                </c:pt>
                <c:pt idx="72">
                  <c:v>70894690</c:v>
                </c:pt>
                <c:pt idx="73">
                  <c:v>70725645</c:v>
                </c:pt>
                <c:pt idx="74">
                  <c:v>68997455</c:v>
                </c:pt>
                <c:pt idx="75">
                  <c:v>66550538</c:v>
                </c:pt>
                <c:pt idx="76">
                  <c:v>49970883</c:v>
                </c:pt>
                <c:pt idx="77">
                  <c:v>47429839</c:v>
                </c:pt>
                <c:pt idx="78">
                  <c:v>67900394</c:v>
                </c:pt>
                <c:pt idx="79">
                  <c:v>71541236</c:v>
                </c:pt>
                <c:pt idx="80">
                  <c:v>70171801</c:v>
                </c:pt>
                <c:pt idx="81">
                  <c:v>68425538</c:v>
                </c:pt>
                <c:pt idx="82">
                  <c:v>64134666</c:v>
                </c:pt>
                <c:pt idx="83">
                  <c:v>45698769</c:v>
                </c:pt>
                <c:pt idx="84">
                  <c:v>44635386</c:v>
                </c:pt>
                <c:pt idx="85">
                  <c:v>65282584</c:v>
                </c:pt>
                <c:pt idx="86">
                  <c:v>67242020</c:v>
                </c:pt>
                <c:pt idx="87">
                  <c:v>68162224</c:v>
                </c:pt>
                <c:pt idx="88">
                  <c:v>66463263</c:v>
                </c:pt>
                <c:pt idx="89">
                  <c:v>62890173</c:v>
                </c:pt>
                <c:pt idx="90">
                  <c:v>46805866</c:v>
                </c:pt>
                <c:pt idx="91">
                  <c:v>44320055</c:v>
                </c:pt>
                <c:pt idx="92">
                  <c:v>64575837</c:v>
                </c:pt>
                <c:pt idx="93">
                  <c:v>65177751</c:v>
                </c:pt>
                <c:pt idx="94">
                  <c:v>64937571</c:v>
                </c:pt>
                <c:pt idx="95">
                  <c:v>60876057</c:v>
                </c:pt>
                <c:pt idx="96">
                  <c:v>45053597</c:v>
                </c:pt>
                <c:pt idx="97">
                  <c:v>39031306</c:v>
                </c:pt>
                <c:pt idx="98">
                  <c:v>36057546</c:v>
                </c:pt>
                <c:pt idx="99">
                  <c:v>50578540</c:v>
                </c:pt>
                <c:pt idx="100">
                  <c:v>63422739</c:v>
                </c:pt>
                <c:pt idx="101">
                  <c:v>66255383</c:v>
                </c:pt>
                <c:pt idx="102">
                  <c:v>66581100</c:v>
                </c:pt>
                <c:pt idx="103">
                  <c:v>62824765</c:v>
                </c:pt>
                <c:pt idx="104">
                  <c:v>45877126</c:v>
                </c:pt>
                <c:pt idx="105">
                  <c:v>42112460</c:v>
                </c:pt>
                <c:pt idx="106">
                  <c:v>61639755</c:v>
                </c:pt>
                <c:pt idx="107">
                  <c:v>63240048</c:v>
                </c:pt>
                <c:pt idx="108">
                  <c:v>63974428</c:v>
                </c:pt>
                <c:pt idx="109">
                  <c:v>63476111</c:v>
                </c:pt>
                <c:pt idx="110">
                  <c:v>63142157</c:v>
                </c:pt>
                <c:pt idx="111">
                  <c:v>43772680</c:v>
                </c:pt>
                <c:pt idx="112">
                  <c:v>40567922</c:v>
                </c:pt>
                <c:pt idx="113">
                  <c:v>49841687</c:v>
                </c:pt>
                <c:pt idx="114">
                  <c:v>45517040</c:v>
                </c:pt>
                <c:pt idx="115">
                  <c:v>61432230</c:v>
                </c:pt>
                <c:pt idx="116">
                  <c:v>61488911</c:v>
                </c:pt>
                <c:pt idx="117">
                  <c:v>60636988</c:v>
                </c:pt>
                <c:pt idx="118">
                  <c:v>42238449</c:v>
                </c:pt>
                <c:pt idx="119">
                  <c:v>37651083</c:v>
                </c:pt>
                <c:pt idx="120">
                  <c:v>40610223</c:v>
                </c:pt>
                <c:pt idx="121">
                  <c:v>58416266</c:v>
                </c:pt>
                <c:pt idx="122">
                  <c:v>61174896</c:v>
                </c:pt>
                <c:pt idx="123">
                  <c:v>63433064</c:v>
                </c:pt>
                <c:pt idx="124">
                  <c:v>60717253</c:v>
                </c:pt>
                <c:pt idx="125">
                  <c:v>42706616</c:v>
                </c:pt>
                <c:pt idx="126">
                  <c:v>40476400</c:v>
                </c:pt>
                <c:pt idx="127">
                  <c:v>60939155</c:v>
                </c:pt>
                <c:pt idx="128">
                  <c:v>64186259</c:v>
                </c:pt>
                <c:pt idx="129">
                  <c:v>64606471</c:v>
                </c:pt>
                <c:pt idx="130">
                  <c:v>63972228</c:v>
                </c:pt>
                <c:pt idx="131">
                  <c:v>60057174</c:v>
                </c:pt>
                <c:pt idx="132">
                  <c:v>43350247</c:v>
                </c:pt>
                <c:pt idx="133">
                  <c:v>40856122</c:v>
                </c:pt>
                <c:pt idx="134">
                  <c:v>60997743</c:v>
                </c:pt>
                <c:pt idx="135">
                  <c:v>63228492</c:v>
                </c:pt>
                <c:pt idx="136">
                  <c:v>65069791</c:v>
                </c:pt>
                <c:pt idx="137">
                  <c:v>63425644</c:v>
                </c:pt>
                <c:pt idx="138">
                  <c:v>61047338</c:v>
                </c:pt>
                <c:pt idx="139">
                  <c:v>43011096</c:v>
                </c:pt>
                <c:pt idx="140">
                  <c:v>40828055</c:v>
                </c:pt>
                <c:pt idx="141">
                  <c:v>60620423</c:v>
                </c:pt>
                <c:pt idx="142">
                  <c:v>62038759</c:v>
                </c:pt>
                <c:pt idx="143">
                  <c:v>62748425</c:v>
                </c:pt>
                <c:pt idx="144">
                  <c:v>62768300</c:v>
                </c:pt>
                <c:pt idx="145">
                  <c:v>60566976</c:v>
                </c:pt>
                <c:pt idx="146">
                  <c:v>43359130</c:v>
                </c:pt>
                <c:pt idx="147">
                  <c:v>41143562</c:v>
                </c:pt>
                <c:pt idx="148">
                  <c:v>61033960</c:v>
                </c:pt>
                <c:pt idx="149">
                  <c:v>63504146</c:v>
                </c:pt>
                <c:pt idx="150">
                  <c:v>63215807</c:v>
                </c:pt>
                <c:pt idx="151">
                  <c:v>62104697</c:v>
                </c:pt>
                <c:pt idx="152">
                  <c:v>60892908</c:v>
                </c:pt>
                <c:pt idx="153">
                  <c:v>42222061</c:v>
                </c:pt>
                <c:pt idx="154">
                  <c:v>40344331</c:v>
                </c:pt>
                <c:pt idx="155">
                  <c:v>61286133</c:v>
                </c:pt>
                <c:pt idx="156">
                  <c:v>61397215</c:v>
                </c:pt>
                <c:pt idx="157">
                  <c:v>60476918</c:v>
                </c:pt>
                <c:pt idx="158">
                  <c:v>43436961</c:v>
                </c:pt>
                <c:pt idx="159">
                  <c:v>48333482</c:v>
                </c:pt>
                <c:pt idx="160">
                  <c:v>38690100</c:v>
                </c:pt>
                <c:pt idx="161">
                  <c:v>39040163</c:v>
                </c:pt>
                <c:pt idx="162">
                  <c:v>59734012</c:v>
                </c:pt>
                <c:pt idx="163">
                  <c:v>61883570</c:v>
                </c:pt>
                <c:pt idx="164">
                  <c:v>64377972</c:v>
                </c:pt>
                <c:pt idx="165">
                  <c:v>61244822</c:v>
                </c:pt>
                <c:pt idx="166">
                  <c:v>57958934</c:v>
                </c:pt>
                <c:pt idx="167">
                  <c:v>41637085</c:v>
                </c:pt>
                <c:pt idx="168">
                  <c:v>39366797</c:v>
                </c:pt>
                <c:pt idx="169">
                  <c:v>59422077</c:v>
                </c:pt>
                <c:pt idx="170">
                  <c:v>61715981</c:v>
                </c:pt>
                <c:pt idx="171">
                  <c:v>61805287</c:v>
                </c:pt>
                <c:pt idx="172">
                  <c:v>60663226</c:v>
                </c:pt>
                <c:pt idx="173">
                  <c:v>55891465</c:v>
                </c:pt>
                <c:pt idx="174">
                  <c:v>37914643</c:v>
                </c:pt>
                <c:pt idx="175">
                  <c:v>37255157</c:v>
                </c:pt>
                <c:pt idx="176">
                  <c:v>57535149</c:v>
                </c:pt>
                <c:pt idx="177">
                  <c:v>60000859</c:v>
                </c:pt>
                <c:pt idx="178">
                  <c:v>59657498</c:v>
                </c:pt>
                <c:pt idx="179">
                  <c:v>59658056</c:v>
                </c:pt>
                <c:pt idx="180">
                  <c:v>56569645</c:v>
                </c:pt>
                <c:pt idx="181">
                  <c:v>39189441</c:v>
                </c:pt>
                <c:pt idx="182">
                  <c:v>37372357</c:v>
                </c:pt>
                <c:pt idx="183">
                  <c:v>58242640</c:v>
                </c:pt>
                <c:pt idx="184">
                  <c:v>60739710</c:v>
                </c:pt>
                <c:pt idx="185">
                  <c:v>60028199</c:v>
                </c:pt>
                <c:pt idx="186">
                  <c:v>59578599</c:v>
                </c:pt>
                <c:pt idx="187">
                  <c:v>57617641</c:v>
                </c:pt>
                <c:pt idx="188">
                  <c:v>40330036</c:v>
                </c:pt>
                <c:pt idx="189">
                  <c:v>38564540</c:v>
                </c:pt>
                <c:pt idx="190">
                  <c:v>56421513</c:v>
                </c:pt>
                <c:pt idx="191">
                  <c:v>58914566</c:v>
                </c:pt>
                <c:pt idx="192">
                  <c:v>59196339</c:v>
                </c:pt>
                <c:pt idx="193">
                  <c:v>58081798</c:v>
                </c:pt>
                <c:pt idx="194">
                  <c:v>56337052</c:v>
                </c:pt>
                <c:pt idx="195">
                  <c:v>39491723</c:v>
                </c:pt>
                <c:pt idx="196">
                  <c:v>37478050</c:v>
                </c:pt>
                <c:pt idx="197">
                  <c:v>57887319</c:v>
                </c:pt>
                <c:pt idx="198">
                  <c:v>58880785</c:v>
                </c:pt>
                <c:pt idx="199">
                  <c:v>59268232</c:v>
                </c:pt>
                <c:pt idx="200">
                  <c:v>60454718</c:v>
                </c:pt>
                <c:pt idx="201">
                  <c:v>57918418</c:v>
                </c:pt>
                <c:pt idx="202">
                  <c:v>40557222</c:v>
                </c:pt>
                <c:pt idx="203">
                  <c:v>38829567</c:v>
                </c:pt>
                <c:pt idx="204">
                  <c:v>59319394</c:v>
                </c:pt>
                <c:pt idx="205">
                  <c:v>61812877</c:v>
                </c:pt>
                <c:pt idx="206">
                  <c:v>61889930</c:v>
                </c:pt>
                <c:pt idx="207">
                  <c:v>60537816</c:v>
                </c:pt>
                <c:pt idx="208">
                  <c:v>57471159</c:v>
                </c:pt>
                <c:pt idx="209">
                  <c:v>41310045</c:v>
                </c:pt>
                <c:pt idx="210">
                  <c:v>39370528</c:v>
                </c:pt>
                <c:pt idx="211">
                  <c:v>56897574</c:v>
                </c:pt>
                <c:pt idx="212">
                  <c:v>57897234</c:v>
                </c:pt>
                <c:pt idx="213">
                  <c:v>57627946</c:v>
                </c:pt>
                <c:pt idx="214">
                  <c:v>56810696</c:v>
                </c:pt>
                <c:pt idx="215">
                  <c:v>53318908</c:v>
                </c:pt>
                <c:pt idx="216">
                  <c:v>38119190</c:v>
                </c:pt>
                <c:pt idx="217">
                  <c:v>36075830</c:v>
                </c:pt>
                <c:pt idx="218">
                  <c:v>48958415</c:v>
                </c:pt>
                <c:pt idx="219">
                  <c:v>49605662</c:v>
                </c:pt>
                <c:pt idx="220">
                  <c:v>49033535</c:v>
                </c:pt>
                <c:pt idx="221">
                  <c:v>48209678</c:v>
                </c:pt>
                <c:pt idx="222">
                  <c:v>44814268</c:v>
                </c:pt>
                <c:pt idx="223">
                  <c:v>36327370</c:v>
                </c:pt>
                <c:pt idx="224">
                  <c:v>33891511</c:v>
                </c:pt>
                <c:pt idx="225">
                  <c:v>39392997</c:v>
                </c:pt>
                <c:pt idx="226">
                  <c:v>36179563</c:v>
                </c:pt>
                <c:pt idx="227">
                  <c:v>42530676</c:v>
                </c:pt>
                <c:pt idx="228">
                  <c:v>41849831</c:v>
                </c:pt>
                <c:pt idx="229">
                  <c:v>41687096</c:v>
                </c:pt>
                <c:pt idx="230">
                  <c:v>36105060</c:v>
                </c:pt>
                <c:pt idx="231">
                  <c:v>35534172</c:v>
                </c:pt>
                <c:pt idx="232">
                  <c:v>45826708</c:v>
                </c:pt>
                <c:pt idx="233">
                  <c:v>47019329</c:v>
                </c:pt>
                <c:pt idx="234">
                  <c:v>47067590</c:v>
                </c:pt>
                <c:pt idx="235">
                  <c:v>48127243</c:v>
                </c:pt>
                <c:pt idx="236">
                  <c:v>47928936</c:v>
                </c:pt>
                <c:pt idx="237">
                  <c:v>39818504</c:v>
                </c:pt>
                <c:pt idx="238">
                  <c:v>38374730</c:v>
                </c:pt>
                <c:pt idx="239">
                  <c:v>50753001</c:v>
                </c:pt>
                <c:pt idx="240">
                  <c:v>53183868</c:v>
                </c:pt>
                <c:pt idx="241">
                  <c:v>55779939</c:v>
                </c:pt>
                <c:pt idx="242">
                  <c:v>58012274</c:v>
                </c:pt>
                <c:pt idx="243">
                  <c:v>55766970</c:v>
                </c:pt>
                <c:pt idx="244">
                  <c:v>42062775</c:v>
                </c:pt>
                <c:pt idx="245">
                  <c:v>40834998</c:v>
                </c:pt>
                <c:pt idx="246">
                  <c:v>59336233</c:v>
                </c:pt>
                <c:pt idx="247">
                  <c:v>62575296</c:v>
                </c:pt>
                <c:pt idx="248">
                  <c:v>61964745</c:v>
                </c:pt>
                <c:pt idx="249">
                  <c:v>62077196</c:v>
                </c:pt>
                <c:pt idx="250">
                  <c:v>59916165</c:v>
                </c:pt>
                <c:pt idx="251">
                  <c:v>44392824</c:v>
                </c:pt>
                <c:pt idx="252">
                  <c:v>41545935</c:v>
                </c:pt>
                <c:pt idx="253">
                  <c:v>60541706</c:v>
                </c:pt>
                <c:pt idx="254">
                  <c:v>63616390</c:v>
                </c:pt>
                <c:pt idx="255">
                  <c:v>63476130</c:v>
                </c:pt>
                <c:pt idx="256">
                  <c:v>63492790</c:v>
                </c:pt>
                <c:pt idx="257">
                  <c:v>61211806</c:v>
                </c:pt>
                <c:pt idx="258">
                  <c:v>42743901</c:v>
                </c:pt>
                <c:pt idx="259">
                  <c:v>39603959</c:v>
                </c:pt>
                <c:pt idx="260">
                  <c:v>61525666</c:v>
                </c:pt>
                <c:pt idx="261">
                  <c:v>61610058</c:v>
                </c:pt>
                <c:pt idx="262">
                  <c:v>63234084</c:v>
                </c:pt>
                <c:pt idx="263">
                  <c:v>63373456</c:v>
                </c:pt>
                <c:pt idx="264">
                  <c:v>61128639</c:v>
                </c:pt>
                <c:pt idx="265">
                  <c:v>44390449</c:v>
                </c:pt>
                <c:pt idx="266">
                  <c:v>41473704</c:v>
                </c:pt>
                <c:pt idx="267">
                  <c:v>61398132</c:v>
                </c:pt>
                <c:pt idx="268">
                  <c:v>62401301</c:v>
                </c:pt>
                <c:pt idx="269">
                  <c:v>61802808</c:v>
                </c:pt>
                <c:pt idx="270">
                  <c:v>61392183</c:v>
                </c:pt>
                <c:pt idx="271">
                  <c:v>57779884</c:v>
                </c:pt>
                <c:pt idx="272">
                  <c:v>40402952</c:v>
                </c:pt>
                <c:pt idx="273">
                  <c:v>38360140</c:v>
                </c:pt>
                <c:pt idx="274">
                  <c:v>58424932</c:v>
                </c:pt>
                <c:pt idx="275">
                  <c:v>60242096</c:v>
                </c:pt>
                <c:pt idx="276">
                  <c:v>57899680</c:v>
                </c:pt>
                <c:pt idx="277">
                  <c:v>41902833</c:v>
                </c:pt>
                <c:pt idx="278">
                  <c:v>46419722</c:v>
                </c:pt>
                <c:pt idx="279">
                  <c:v>37951808</c:v>
                </c:pt>
                <c:pt idx="280">
                  <c:v>36850186</c:v>
                </c:pt>
                <c:pt idx="281">
                  <c:v>56760649</c:v>
                </c:pt>
                <c:pt idx="282">
                  <c:v>58394464</c:v>
                </c:pt>
                <c:pt idx="283">
                  <c:v>59901993</c:v>
                </c:pt>
                <c:pt idx="284">
                  <c:v>59704017</c:v>
                </c:pt>
                <c:pt idx="285">
                  <c:v>56613304</c:v>
                </c:pt>
                <c:pt idx="286">
                  <c:v>40309331</c:v>
                </c:pt>
                <c:pt idx="287">
                  <c:v>38926231</c:v>
                </c:pt>
                <c:pt idx="288">
                  <c:v>57677036</c:v>
                </c:pt>
                <c:pt idx="289">
                  <c:v>59502190</c:v>
                </c:pt>
                <c:pt idx="290">
                  <c:v>59927953</c:v>
                </c:pt>
                <c:pt idx="291">
                  <c:v>60301418</c:v>
                </c:pt>
                <c:pt idx="292">
                  <c:v>59044482</c:v>
                </c:pt>
                <c:pt idx="293">
                  <c:v>41909097</c:v>
                </c:pt>
                <c:pt idx="294">
                  <c:v>39691364</c:v>
                </c:pt>
                <c:pt idx="295">
                  <c:v>60971098</c:v>
                </c:pt>
                <c:pt idx="296">
                  <c:v>63634193</c:v>
                </c:pt>
                <c:pt idx="297">
                  <c:v>63735950</c:v>
                </c:pt>
                <c:pt idx="298">
                  <c:v>64024618</c:v>
                </c:pt>
                <c:pt idx="299">
                  <c:v>60419501</c:v>
                </c:pt>
                <c:pt idx="300">
                  <c:v>45485429</c:v>
                </c:pt>
                <c:pt idx="301">
                  <c:v>42126038</c:v>
                </c:pt>
                <c:pt idx="302">
                  <c:v>61925030</c:v>
                </c:pt>
                <c:pt idx="303">
                  <c:v>63084942</c:v>
                </c:pt>
                <c:pt idx="304">
                  <c:v>46044937</c:v>
                </c:pt>
                <c:pt idx="305">
                  <c:v>62389842</c:v>
                </c:pt>
                <c:pt idx="306">
                  <c:v>60298375</c:v>
                </c:pt>
                <c:pt idx="307">
                  <c:v>44986611</c:v>
                </c:pt>
                <c:pt idx="308">
                  <c:v>42852930</c:v>
                </c:pt>
                <c:pt idx="309">
                  <c:v>63973516</c:v>
                </c:pt>
                <c:pt idx="310">
                  <c:v>66007893</c:v>
                </c:pt>
                <c:pt idx="311">
                  <c:v>67422400</c:v>
                </c:pt>
                <c:pt idx="312">
                  <c:v>66981491</c:v>
                </c:pt>
                <c:pt idx="313">
                  <c:v>64213272</c:v>
                </c:pt>
                <c:pt idx="314">
                  <c:v>46007266</c:v>
                </c:pt>
                <c:pt idx="315">
                  <c:v>43106579</c:v>
                </c:pt>
                <c:pt idx="316">
                  <c:v>61323708</c:v>
                </c:pt>
                <c:pt idx="317">
                  <c:v>64738685</c:v>
                </c:pt>
                <c:pt idx="318">
                  <c:v>65255835</c:v>
                </c:pt>
                <c:pt idx="319">
                  <c:v>63626181</c:v>
                </c:pt>
                <c:pt idx="320">
                  <c:v>60184943</c:v>
                </c:pt>
                <c:pt idx="321">
                  <c:v>45065759</c:v>
                </c:pt>
                <c:pt idx="322">
                  <c:v>43036782</c:v>
                </c:pt>
                <c:pt idx="323">
                  <c:v>63137635</c:v>
                </c:pt>
                <c:pt idx="324">
                  <c:v>67624144</c:v>
                </c:pt>
                <c:pt idx="325">
                  <c:v>68858119</c:v>
                </c:pt>
                <c:pt idx="326">
                  <c:v>69554491</c:v>
                </c:pt>
                <c:pt idx="327">
                  <c:v>67857872</c:v>
                </c:pt>
                <c:pt idx="328">
                  <c:v>49510929</c:v>
                </c:pt>
                <c:pt idx="329">
                  <c:v>47665951</c:v>
                </c:pt>
                <c:pt idx="330">
                  <c:v>67717166</c:v>
                </c:pt>
                <c:pt idx="331">
                  <c:v>68059781</c:v>
                </c:pt>
                <c:pt idx="332">
                  <c:v>66619696</c:v>
                </c:pt>
                <c:pt idx="333">
                  <c:v>66258478</c:v>
                </c:pt>
                <c:pt idx="334">
                  <c:v>50742816</c:v>
                </c:pt>
                <c:pt idx="335">
                  <c:v>48117783</c:v>
                </c:pt>
                <c:pt idx="336">
                  <c:v>49179373</c:v>
                </c:pt>
                <c:pt idx="337">
                  <c:v>69777442</c:v>
                </c:pt>
                <c:pt idx="338">
                  <c:v>75870964</c:v>
                </c:pt>
                <c:pt idx="339">
                  <c:v>75135433</c:v>
                </c:pt>
                <c:pt idx="340">
                  <c:v>68704432</c:v>
                </c:pt>
                <c:pt idx="341">
                  <c:v>50602046</c:v>
                </c:pt>
                <c:pt idx="342">
                  <c:v>46658241</c:v>
                </c:pt>
                <c:pt idx="343">
                  <c:v>46030783</c:v>
                </c:pt>
                <c:pt idx="344">
                  <c:v>65390281</c:v>
                </c:pt>
                <c:pt idx="345">
                  <c:v>67399669</c:v>
                </c:pt>
                <c:pt idx="346">
                  <c:v>70717887</c:v>
                </c:pt>
                <c:pt idx="347">
                  <c:v>71695767</c:v>
                </c:pt>
                <c:pt idx="348">
                  <c:v>67081420</c:v>
                </c:pt>
                <c:pt idx="349">
                  <c:v>50508291</c:v>
                </c:pt>
                <c:pt idx="350">
                  <c:v>50256371</c:v>
                </c:pt>
                <c:pt idx="351">
                  <c:v>71608418</c:v>
                </c:pt>
                <c:pt idx="352">
                  <c:v>73844455</c:v>
                </c:pt>
                <c:pt idx="353">
                  <c:v>69018736</c:v>
                </c:pt>
                <c:pt idx="354">
                  <c:v>66694500</c:v>
                </c:pt>
                <c:pt idx="355">
                  <c:v>59445277</c:v>
                </c:pt>
                <c:pt idx="356">
                  <c:v>43120606</c:v>
                </c:pt>
                <c:pt idx="357">
                  <c:v>40089635</c:v>
                </c:pt>
                <c:pt idx="358">
                  <c:v>36186441</c:v>
                </c:pt>
                <c:pt idx="359">
                  <c:v>47912450</c:v>
                </c:pt>
                <c:pt idx="360">
                  <c:v>55148293</c:v>
                </c:pt>
                <c:pt idx="361">
                  <c:v>53968704</c:v>
                </c:pt>
                <c:pt idx="362">
                  <c:v>52407955</c:v>
                </c:pt>
                <c:pt idx="363">
                  <c:v>44457064</c:v>
                </c:pt>
                <c:pt idx="364">
                  <c:v>40789705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930-4E6E-B513-ECAA0EE4115F}"/>
            </c:ext>
          </c:extLst>
        </c:ser>
        <c:ser>
          <c:idx val="3"/>
          <c:order val="3"/>
          <c:tx>
            <c:strRef>
              <c:f>'CSSG_consumos (2)'!$AU$111</c:f>
              <c:strCache>
                <c:ptCount val="1"/>
                <c:pt idx="0">
                  <c:v>convencional: clientes AP</c:v>
                </c:pt>
              </c:strCache>
            </c:strRef>
          </c:tx>
          <c:spPr>
            <a:ln w="25400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(2)'!$AU$112:$AU$476</c:f>
              <c:numCache>
                <c:formatCode>#,##0</c:formatCode>
                <c:ptCount val="365"/>
                <c:pt idx="0">
                  <c:v>18742634</c:v>
                </c:pt>
                <c:pt idx="1">
                  <c:v>19205789</c:v>
                </c:pt>
                <c:pt idx="2">
                  <c:v>19461181</c:v>
                </c:pt>
                <c:pt idx="3">
                  <c:v>21186946</c:v>
                </c:pt>
                <c:pt idx="4">
                  <c:v>22369973</c:v>
                </c:pt>
                <c:pt idx="5">
                  <c:v>22663623</c:v>
                </c:pt>
                <c:pt idx="6">
                  <c:v>24707498</c:v>
                </c:pt>
                <c:pt idx="7">
                  <c:v>22480370</c:v>
                </c:pt>
                <c:pt idx="8">
                  <c:v>23679975</c:v>
                </c:pt>
                <c:pt idx="9">
                  <c:v>24368555</c:v>
                </c:pt>
                <c:pt idx="10">
                  <c:v>24317294</c:v>
                </c:pt>
                <c:pt idx="11">
                  <c:v>28403008</c:v>
                </c:pt>
                <c:pt idx="12">
                  <c:v>31842814</c:v>
                </c:pt>
                <c:pt idx="13">
                  <c:v>30167646</c:v>
                </c:pt>
                <c:pt idx="14">
                  <c:v>29216183</c:v>
                </c:pt>
                <c:pt idx="15">
                  <c:v>29377836</c:v>
                </c:pt>
                <c:pt idx="16">
                  <c:v>29568746</c:v>
                </c:pt>
                <c:pt idx="17">
                  <c:v>30402025</c:v>
                </c:pt>
                <c:pt idx="18">
                  <c:v>27429087</c:v>
                </c:pt>
                <c:pt idx="19">
                  <c:v>27156303</c:v>
                </c:pt>
                <c:pt idx="20">
                  <c:v>27098246</c:v>
                </c:pt>
                <c:pt idx="21">
                  <c:v>27554872</c:v>
                </c:pt>
                <c:pt idx="22">
                  <c:v>27059407</c:v>
                </c:pt>
                <c:pt idx="23">
                  <c:v>27506075</c:v>
                </c:pt>
                <c:pt idx="24">
                  <c:v>26921180</c:v>
                </c:pt>
                <c:pt idx="25">
                  <c:v>29052140</c:v>
                </c:pt>
                <c:pt idx="26">
                  <c:v>27506999</c:v>
                </c:pt>
                <c:pt idx="27">
                  <c:v>23709184</c:v>
                </c:pt>
                <c:pt idx="28">
                  <c:v>25215595</c:v>
                </c:pt>
                <c:pt idx="29">
                  <c:v>23150297</c:v>
                </c:pt>
                <c:pt idx="30">
                  <c:v>24556413</c:v>
                </c:pt>
                <c:pt idx="31">
                  <c:v>23258083</c:v>
                </c:pt>
                <c:pt idx="32">
                  <c:v>22392366</c:v>
                </c:pt>
                <c:pt idx="33">
                  <c:v>20841035</c:v>
                </c:pt>
                <c:pt idx="34">
                  <c:v>20074870</c:v>
                </c:pt>
                <c:pt idx="35">
                  <c:v>20035271</c:v>
                </c:pt>
                <c:pt idx="36">
                  <c:v>19102963</c:v>
                </c:pt>
                <c:pt idx="37">
                  <c:v>18235667</c:v>
                </c:pt>
                <c:pt idx="38">
                  <c:v>16284105</c:v>
                </c:pt>
                <c:pt idx="39">
                  <c:v>15795868</c:v>
                </c:pt>
                <c:pt idx="40">
                  <c:v>16208128</c:v>
                </c:pt>
                <c:pt idx="41">
                  <c:v>16660802</c:v>
                </c:pt>
                <c:pt idx="42">
                  <c:v>16665316</c:v>
                </c:pt>
                <c:pt idx="43">
                  <c:v>18458480</c:v>
                </c:pt>
                <c:pt idx="44">
                  <c:v>17645811</c:v>
                </c:pt>
                <c:pt idx="45">
                  <c:v>17282269</c:v>
                </c:pt>
                <c:pt idx="46">
                  <c:v>17380188</c:v>
                </c:pt>
                <c:pt idx="47">
                  <c:v>16330871</c:v>
                </c:pt>
                <c:pt idx="48">
                  <c:v>16862258</c:v>
                </c:pt>
                <c:pt idx="49">
                  <c:v>18285136</c:v>
                </c:pt>
                <c:pt idx="50">
                  <c:v>17612877</c:v>
                </c:pt>
                <c:pt idx="51">
                  <c:v>19137993</c:v>
                </c:pt>
                <c:pt idx="52">
                  <c:v>20398298</c:v>
                </c:pt>
                <c:pt idx="53">
                  <c:v>22281766</c:v>
                </c:pt>
                <c:pt idx="54">
                  <c:v>21016899</c:v>
                </c:pt>
                <c:pt idx="55">
                  <c:v>20912770</c:v>
                </c:pt>
                <c:pt idx="56">
                  <c:v>22322433</c:v>
                </c:pt>
                <c:pt idx="57">
                  <c:v>21179178</c:v>
                </c:pt>
                <c:pt idx="58">
                  <c:v>20081890</c:v>
                </c:pt>
                <c:pt idx="59">
                  <c:v>23898936</c:v>
                </c:pt>
                <c:pt idx="60">
                  <c:v>24806800</c:v>
                </c:pt>
                <c:pt idx="61">
                  <c:v>25691251</c:v>
                </c:pt>
                <c:pt idx="62">
                  <c:v>24670220</c:v>
                </c:pt>
                <c:pt idx="63">
                  <c:v>24341963</c:v>
                </c:pt>
                <c:pt idx="64">
                  <c:v>24838899</c:v>
                </c:pt>
                <c:pt idx="65">
                  <c:v>22288012</c:v>
                </c:pt>
                <c:pt idx="66">
                  <c:v>23628817</c:v>
                </c:pt>
                <c:pt idx="67">
                  <c:v>23071623</c:v>
                </c:pt>
                <c:pt idx="68">
                  <c:v>23087965</c:v>
                </c:pt>
                <c:pt idx="69">
                  <c:v>28458254</c:v>
                </c:pt>
                <c:pt idx="70">
                  <c:v>30534099</c:v>
                </c:pt>
                <c:pt idx="71">
                  <c:v>34982603</c:v>
                </c:pt>
                <c:pt idx="72">
                  <c:v>38663173</c:v>
                </c:pt>
                <c:pt idx="73">
                  <c:v>35045018</c:v>
                </c:pt>
                <c:pt idx="74">
                  <c:v>33707691</c:v>
                </c:pt>
                <c:pt idx="75">
                  <c:v>34220687</c:v>
                </c:pt>
                <c:pt idx="76">
                  <c:v>32915281</c:v>
                </c:pt>
                <c:pt idx="77">
                  <c:v>31747988</c:v>
                </c:pt>
                <c:pt idx="78">
                  <c:v>32872512</c:v>
                </c:pt>
                <c:pt idx="79">
                  <c:v>31746682</c:v>
                </c:pt>
                <c:pt idx="80">
                  <c:v>31231390</c:v>
                </c:pt>
                <c:pt idx="81">
                  <c:v>29893521</c:v>
                </c:pt>
                <c:pt idx="82">
                  <c:v>30280183</c:v>
                </c:pt>
                <c:pt idx="83">
                  <c:v>27744074</c:v>
                </c:pt>
                <c:pt idx="84">
                  <c:v>31163614</c:v>
                </c:pt>
                <c:pt idx="85">
                  <c:v>32036798</c:v>
                </c:pt>
                <c:pt idx="86">
                  <c:v>33308415</c:v>
                </c:pt>
                <c:pt idx="87">
                  <c:v>33383035</c:v>
                </c:pt>
                <c:pt idx="88">
                  <c:v>31123941</c:v>
                </c:pt>
                <c:pt idx="89">
                  <c:v>31110343</c:v>
                </c:pt>
                <c:pt idx="90">
                  <c:v>29180718</c:v>
                </c:pt>
                <c:pt idx="91">
                  <c:v>29427221</c:v>
                </c:pt>
                <c:pt idx="92">
                  <c:v>29050861</c:v>
                </c:pt>
                <c:pt idx="93">
                  <c:v>29223529</c:v>
                </c:pt>
                <c:pt idx="94">
                  <c:v>27841304</c:v>
                </c:pt>
                <c:pt idx="95">
                  <c:v>28274912</c:v>
                </c:pt>
                <c:pt idx="96">
                  <c:v>28752485</c:v>
                </c:pt>
                <c:pt idx="97">
                  <c:v>29113121</c:v>
                </c:pt>
                <c:pt idx="98">
                  <c:v>28691820</c:v>
                </c:pt>
                <c:pt idx="99">
                  <c:v>28410945</c:v>
                </c:pt>
                <c:pt idx="100">
                  <c:v>28129888</c:v>
                </c:pt>
                <c:pt idx="101">
                  <c:v>29079246</c:v>
                </c:pt>
                <c:pt idx="102">
                  <c:v>29589734</c:v>
                </c:pt>
                <c:pt idx="103">
                  <c:v>28457098</c:v>
                </c:pt>
                <c:pt idx="104">
                  <c:v>27008549</c:v>
                </c:pt>
                <c:pt idx="105">
                  <c:v>28098880</c:v>
                </c:pt>
                <c:pt idx="106">
                  <c:v>29111471</c:v>
                </c:pt>
                <c:pt idx="107">
                  <c:v>31545583</c:v>
                </c:pt>
                <c:pt idx="108">
                  <c:v>31910384</c:v>
                </c:pt>
                <c:pt idx="109">
                  <c:v>32451274</c:v>
                </c:pt>
                <c:pt idx="110">
                  <c:v>28962860</c:v>
                </c:pt>
                <c:pt idx="111">
                  <c:v>27041635</c:v>
                </c:pt>
                <c:pt idx="112">
                  <c:v>27184670</c:v>
                </c:pt>
                <c:pt idx="113">
                  <c:v>28372926</c:v>
                </c:pt>
                <c:pt idx="114">
                  <c:v>28492687</c:v>
                </c:pt>
                <c:pt idx="115">
                  <c:v>28952321</c:v>
                </c:pt>
                <c:pt idx="116">
                  <c:v>29533408</c:v>
                </c:pt>
                <c:pt idx="117">
                  <c:v>27688891</c:v>
                </c:pt>
                <c:pt idx="118">
                  <c:v>29025846</c:v>
                </c:pt>
                <c:pt idx="119">
                  <c:v>28706264</c:v>
                </c:pt>
                <c:pt idx="120">
                  <c:v>28374216</c:v>
                </c:pt>
                <c:pt idx="121">
                  <c:v>28449791</c:v>
                </c:pt>
                <c:pt idx="122">
                  <c:v>31053674</c:v>
                </c:pt>
                <c:pt idx="123">
                  <c:v>32165253</c:v>
                </c:pt>
                <c:pt idx="124">
                  <c:v>30799527</c:v>
                </c:pt>
                <c:pt idx="125">
                  <c:v>27760545</c:v>
                </c:pt>
                <c:pt idx="126">
                  <c:v>27625211</c:v>
                </c:pt>
                <c:pt idx="127">
                  <c:v>26409378</c:v>
                </c:pt>
                <c:pt idx="128">
                  <c:v>25217415</c:v>
                </c:pt>
                <c:pt idx="129">
                  <c:v>23667141</c:v>
                </c:pt>
                <c:pt idx="130">
                  <c:v>24029806</c:v>
                </c:pt>
                <c:pt idx="131">
                  <c:v>25389550</c:v>
                </c:pt>
                <c:pt idx="132">
                  <c:v>24956982</c:v>
                </c:pt>
                <c:pt idx="133">
                  <c:v>24540356</c:v>
                </c:pt>
                <c:pt idx="134">
                  <c:v>25579020</c:v>
                </c:pt>
                <c:pt idx="135">
                  <c:v>26009107</c:v>
                </c:pt>
                <c:pt idx="136">
                  <c:v>25872082</c:v>
                </c:pt>
                <c:pt idx="137">
                  <c:v>26543455</c:v>
                </c:pt>
                <c:pt idx="138">
                  <c:v>27260129</c:v>
                </c:pt>
                <c:pt idx="139">
                  <c:v>26168393</c:v>
                </c:pt>
                <c:pt idx="140">
                  <c:v>25852086</c:v>
                </c:pt>
                <c:pt idx="141">
                  <c:v>27155083</c:v>
                </c:pt>
                <c:pt idx="142">
                  <c:v>25983958</c:v>
                </c:pt>
                <c:pt idx="143">
                  <c:v>25896835</c:v>
                </c:pt>
                <c:pt idx="144">
                  <c:v>28097848</c:v>
                </c:pt>
                <c:pt idx="145">
                  <c:v>27089842</c:v>
                </c:pt>
                <c:pt idx="146">
                  <c:v>25978708</c:v>
                </c:pt>
                <c:pt idx="147">
                  <c:v>27743205</c:v>
                </c:pt>
                <c:pt idx="148">
                  <c:v>30250553</c:v>
                </c:pt>
                <c:pt idx="149">
                  <c:v>31347858</c:v>
                </c:pt>
                <c:pt idx="150">
                  <c:v>29759305</c:v>
                </c:pt>
                <c:pt idx="151">
                  <c:v>30278077</c:v>
                </c:pt>
                <c:pt idx="152">
                  <c:v>29012075</c:v>
                </c:pt>
                <c:pt idx="153">
                  <c:v>28675713</c:v>
                </c:pt>
                <c:pt idx="154">
                  <c:v>28481251</c:v>
                </c:pt>
                <c:pt idx="155">
                  <c:v>28243458</c:v>
                </c:pt>
                <c:pt idx="156">
                  <c:v>28700382</c:v>
                </c:pt>
                <c:pt idx="157">
                  <c:v>29323141</c:v>
                </c:pt>
                <c:pt idx="158">
                  <c:v>29422800</c:v>
                </c:pt>
                <c:pt idx="159">
                  <c:v>29259200</c:v>
                </c:pt>
                <c:pt idx="160">
                  <c:v>29516146</c:v>
                </c:pt>
                <c:pt idx="161">
                  <c:v>28581406</c:v>
                </c:pt>
                <c:pt idx="162">
                  <c:v>28743203</c:v>
                </c:pt>
                <c:pt idx="163">
                  <c:v>30178943</c:v>
                </c:pt>
                <c:pt idx="164">
                  <c:v>30591064</c:v>
                </c:pt>
                <c:pt idx="165">
                  <c:v>32458379</c:v>
                </c:pt>
                <c:pt idx="166">
                  <c:v>30663916</c:v>
                </c:pt>
                <c:pt idx="167">
                  <c:v>29777035</c:v>
                </c:pt>
                <c:pt idx="168">
                  <c:v>29956760</c:v>
                </c:pt>
                <c:pt idx="169">
                  <c:v>29533579</c:v>
                </c:pt>
                <c:pt idx="170">
                  <c:v>28498674</c:v>
                </c:pt>
                <c:pt idx="171">
                  <c:v>30530547</c:v>
                </c:pt>
                <c:pt idx="172">
                  <c:v>30672326</c:v>
                </c:pt>
                <c:pt idx="173">
                  <c:v>32758584</c:v>
                </c:pt>
                <c:pt idx="174">
                  <c:v>30262856</c:v>
                </c:pt>
                <c:pt idx="175">
                  <c:v>30713261</c:v>
                </c:pt>
                <c:pt idx="176">
                  <c:v>31152013</c:v>
                </c:pt>
                <c:pt idx="177">
                  <c:v>32681691</c:v>
                </c:pt>
                <c:pt idx="178">
                  <c:v>32327964</c:v>
                </c:pt>
                <c:pt idx="179">
                  <c:v>31783884</c:v>
                </c:pt>
                <c:pt idx="180">
                  <c:v>30970929</c:v>
                </c:pt>
                <c:pt idx="181">
                  <c:v>30996499</c:v>
                </c:pt>
                <c:pt idx="182">
                  <c:v>31167413</c:v>
                </c:pt>
                <c:pt idx="183">
                  <c:v>31257935</c:v>
                </c:pt>
                <c:pt idx="184">
                  <c:v>35217945</c:v>
                </c:pt>
                <c:pt idx="185">
                  <c:v>35578531</c:v>
                </c:pt>
                <c:pt idx="186">
                  <c:v>33616402</c:v>
                </c:pt>
                <c:pt idx="187">
                  <c:v>29553538</c:v>
                </c:pt>
                <c:pt idx="188">
                  <c:v>29487366</c:v>
                </c:pt>
                <c:pt idx="189">
                  <c:v>29316518</c:v>
                </c:pt>
                <c:pt idx="190">
                  <c:v>29110459</c:v>
                </c:pt>
                <c:pt idx="191">
                  <c:v>28563678</c:v>
                </c:pt>
                <c:pt idx="192">
                  <c:v>29206951</c:v>
                </c:pt>
                <c:pt idx="193">
                  <c:v>29223384</c:v>
                </c:pt>
                <c:pt idx="194">
                  <c:v>29283486</c:v>
                </c:pt>
                <c:pt idx="195">
                  <c:v>30091762</c:v>
                </c:pt>
                <c:pt idx="196">
                  <c:v>30436174</c:v>
                </c:pt>
                <c:pt idx="197">
                  <c:v>30706737</c:v>
                </c:pt>
                <c:pt idx="198">
                  <c:v>28954567</c:v>
                </c:pt>
                <c:pt idx="199">
                  <c:v>28329668</c:v>
                </c:pt>
                <c:pt idx="200">
                  <c:v>27711559</c:v>
                </c:pt>
                <c:pt idx="201">
                  <c:v>27339394</c:v>
                </c:pt>
                <c:pt idx="202">
                  <c:v>27347592</c:v>
                </c:pt>
                <c:pt idx="203">
                  <c:v>27704704</c:v>
                </c:pt>
                <c:pt idx="204">
                  <c:v>27795909</c:v>
                </c:pt>
                <c:pt idx="205">
                  <c:v>28200324</c:v>
                </c:pt>
                <c:pt idx="206">
                  <c:v>28743010</c:v>
                </c:pt>
                <c:pt idx="207">
                  <c:v>28066426</c:v>
                </c:pt>
                <c:pt idx="208">
                  <c:v>27488577</c:v>
                </c:pt>
                <c:pt idx="209">
                  <c:v>27079656</c:v>
                </c:pt>
                <c:pt idx="210">
                  <c:v>28351863</c:v>
                </c:pt>
                <c:pt idx="211">
                  <c:v>28904785</c:v>
                </c:pt>
                <c:pt idx="212">
                  <c:v>30286902</c:v>
                </c:pt>
                <c:pt idx="213">
                  <c:v>31828124</c:v>
                </c:pt>
                <c:pt idx="214">
                  <c:v>28444981</c:v>
                </c:pt>
                <c:pt idx="215">
                  <c:v>26987620</c:v>
                </c:pt>
                <c:pt idx="216">
                  <c:v>27430947</c:v>
                </c:pt>
                <c:pt idx="217">
                  <c:v>25983822</c:v>
                </c:pt>
                <c:pt idx="218">
                  <c:v>26331422</c:v>
                </c:pt>
                <c:pt idx="219">
                  <c:v>26515796</c:v>
                </c:pt>
                <c:pt idx="220">
                  <c:v>26850076</c:v>
                </c:pt>
                <c:pt idx="221">
                  <c:v>27082617</c:v>
                </c:pt>
                <c:pt idx="222">
                  <c:v>28176865</c:v>
                </c:pt>
                <c:pt idx="223">
                  <c:v>27850650</c:v>
                </c:pt>
                <c:pt idx="224">
                  <c:v>28182640</c:v>
                </c:pt>
                <c:pt idx="225">
                  <c:v>28200016</c:v>
                </c:pt>
                <c:pt idx="226">
                  <c:v>27209731</c:v>
                </c:pt>
                <c:pt idx="227">
                  <c:v>28718292</c:v>
                </c:pt>
                <c:pt idx="228">
                  <c:v>29991865</c:v>
                </c:pt>
                <c:pt idx="229">
                  <c:v>29511215</c:v>
                </c:pt>
                <c:pt idx="230">
                  <c:v>29458794</c:v>
                </c:pt>
                <c:pt idx="231">
                  <c:v>29124130</c:v>
                </c:pt>
                <c:pt idx="232">
                  <c:v>29871175</c:v>
                </c:pt>
                <c:pt idx="233">
                  <c:v>29130141</c:v>
                </c:pt>
                <c:pt idx="234">
                  <c:v>28539177</c:v>
                </c:pt>
                <c:pt idx="235">
                  <c:v>30412012</c:v>
                </c:pt>
                <c:pt idx="236">
                  <c:v>29473672</c:v>
                </c:pt>
                <c:pt idx="237">
                  <c:v>27658141</c:v>
                </c:pt>
                <c:pt idx="238">
                  <c:v>26903641</c:v>
                </c:pt>
                <c:pt idx="239">
                  <c:v>25758894</c:v>
                </c:pt>
                <c:pt idx="240">
                  <c:v>25220944</c:v>
                </c:pt>
                <c:pt idx="241">
                  <c:v>26576262</c:v>
                </c:pt>
                <c:pt idx="242">
                  <c:v>27122330</c:v>
                </c:pt>
                <c:pt idx="243">
                  <c:v>27102201</c:v>
                </c:pt>
                <c:pt idx="244">
                  <c:v>22944999</c:v>
                </c:pt>
                <c:pt idx="245">
                  <c:v>29603201</c:v>
                </c:pt>
                <c:pt idx="246">
                  <c:v>29710232</c:v>
                </c:pt>
                <c:pt idx="247">
                  <c:v>30929408</c:v>
                </c:pt>
                <c:pt idx="248">
                  <c:v>27969738</c:v>
                </c:pt>
                <c:pt idx="249">
                  <c:v>27212499</c:v>
                </c:pt>
                <c:pt idx="250">
                  <c:v>28475971</c:v>
                </c:pt>
                <c:pt idx="251">
                  <c:v>28353149</c:v>
                </c:pt>
                <c:pt idx="252">
                  <c:v>29804560</c:v>
                </c:pt>
                <c:pt idx="253">
                  <c:v>30101027</c:v>
                </c:pt>
                <c:pt idx="254">
                  <c:v>28966458</c:v>
                </c:pt>
                <c:pt idx="255">
                  <c:v>29103036</c:v>
                </c:pt>
                <c:pt idx="256">
                  <c:v>26363438</c:v>
                </c:pt>
                <c:pt idx="257">
                  <c:v>26183663</c:v>
                </c:pt>
                <c:pt idx="258">
                  <c:v>27856062</c:v>
                </c:pt>
                <c:pt idx="259">
                  <c:v>25301023</c:v>
                </c:pt>
                <c:pt idx="260">
                  <c:v>25495907</c:v>
                </c:pt>
                <c:pt idx="261">
                  <c:v>25697780</c:v>
                </c:pt>
                <c:pt idx="262">
                  <c:v>25300446</c:v>
                </c:pt>
                <c:pt idx="263">
                  <c:v>27500630</c:v>
                </c:pt>
                <c:pt idx="264">
                  <c:v>26028704</c:v>
                </c:pt>
                <c:pt idx="265">
                  <c:v>27071884</c:v>
                </c:pt>
                <c:pt idx="266">
                  <c:v>26348471</c:v>
                </c:pt>
                <c:pt idx="267">
                  <c:v>27139997</c:v>
                </c:pt>
                <c:pt idx="268">
                  <c:v>29914885</c:v>
                </c:pt>
                <c:pt idx="269">
                  <c:v>26400297</c:v>
                </c:pt>
                <c:pt idx="270">
                  <c:v>27458962</c:v>
                </c:pt>
                <c:pt idx="271">
                  <c:v>27462029</c:v>
                </c:pt>
                <c:pt idx="272">
                  <c:v>27636852</c:v>
                </c:pt>
                <c:pt idx="273">
                  <c:v>31240029</c:v>
                </c:pt>
                <c:pt idx="274">
                  <c:v>30917688</c:v>
                </c:pt>
                <c:pt idx="275">
                  <c:v>31349398</c:v>
                </c:pt>
                <c:pt idx="276">
                  <c:v>32997713</c:v>
                </c:pt>
                <c:pt idx="277">
                  <c:v>33769730</c:v>
                </c:pt>
                <c:pt idx="278">
                  <c:v>33576632</c:v>
                </c:pt>
                <c:pt idx="279">
                  <c:v>32825272</c:v>
                </c:pt>
                <c:pt idx="280">
                  <c:v>31342900</c:v>
                </c:pt>
                <c:pt idx="281">
                  <c:v>30156722</c:v>
                </c:pt>
                <c:pt idx="282">
                  <c:v>30786521</c:v>
                </c:pt>
                <c:pt idx="283">
                  <c:v>24289243</c:v>
                </c:pt>
                <c:pt idx="284">
                  <c:v>22076372</c:v>
                </c:pt>
                <c:pt idx="285">
                  <c:v>18620940</c:v>
                </c:pt>
                <c:pt idx="286">
                  <c:v>17622016</c:v>
                </c:pt>
                <c:pt idx="287">
                  <c:v>15519041</c:v>
                </c:pt>
                <c:pt idx="288">
                  <c:v>12872106</c:v>
                </c:pt>
                <c:pt idx="289">
                  <c:v>12716650</c:v>
                </c:pt>
                <c:pt idx="290">
                  <c:v>14655147</c:v>
                </c:pt>
                <c:pt idx="291">
                  <c:v>14471251</c:v>
                </c:pt>
                <c:pt idx="292">
                  <c:v>12780663</c:v>
                </c:pt>
                <c:pt idx="293">
                  <c:v>13260360</c:v>
                </c:pt>
                <c:pt idx="294">
                  <c:v>13006712</c:v>
                </c:pt>
                <c:pt idx="295">
                  <c:v>14436029</c:v>
                </c:pt>
                <c:pt idx="296">
                  <c:v>15269847</c:v>
                </c:pt>
                <c:pt idx="297">
                  <c:v>14022097</c:v>
                </c:pt>
                <c:pt idx="298">
                  <c:v>14262762</c:v>
                </c:pt>
                <c:pt idx="299">
                  <c:v>11778958</c:v>
                </c:pt>
                <c:pt idx="300">
                  <c:v>9932848</c:v>
                </c:pt>
                <c:pt idx="301">
                  <c:v>10365626</c:v>
                </c:pt>
                <c:pt idx="302">
                  <c:v>15186288</c:v>
                </c:pt>
                <c:pt idx="303">
                  <c:v>14698643</c:v>
                </c:pt>
                <c:pt idx="304">
                  <c:v>14319514</c:v>
                </c:pt>
                <c:pt idx="305">
                  <c:v>14792659</c:v>
                </c:pt>
                <c:pt idx="306">
                  <c:v>14621694</c:v>
                </c:pt>
                <c:pt idx="307">
                  <c:v>14772888</c:v>
                </c:pt>
                <c:pt idx="308">
                  <c:v>18707034</c:v>
                </c:pt>
                <c:pt idx="309">
                  <c:v>16708554</c:v>
                </c:pt>
                <c:pt idx="310">
                  <c:v>16225670</c:v>
                </c:pt>
                <c:pt idx="311">
                  <c:v>22624578</c:v>
                </c:pt>
                <c:pt idx="312">
                  <c:v>24448452</c:v>
                </c:pt>
                <c:pt idx="313">
                  <c:v>23702036</c:v>
                </c:pt>
                <c:pt idx="314">
                  <c:v>26717367</c:v>
                </c:pt>
                <c:pt idx="315">
                  <c:v>28671956</c:v>
                </c:pt>
                <c:pt idx="316">
                  <c:v>30353543</c:v>
                </c:pt>
                <c:pt idx="317">
                  <c:v>28523836</c:v>
                </c:pt>
                <c:pt idx="318">
                  <c:v>27257061</c:v>
                </c:pt>
                <c:pt idx="319">
                  <c:v>27398781</c:v>
                </c:pt>
                <c:pt idx="320">
                  <c:v>31006968</c:v>
                </c:pt>
                <c:pt idx="321">
                  <c:v>34012836</c:v>
                </c:pt>
                <c:pt idx="322">
                  <c:v>35524658</c:v>
                </c:pt>
                <c:pt idx="323">
                  <c:v>33351801</c:v>
                </c:pt>
                <c:pt idx="324">
                  <c:v>31687202</c:v>
                </c:pt>
                <c:pt idx="325">
                  <c:v>34591361</c:v>
                </c:pt>
                <c:pt idx="326">
                  <c:v>33301375</c:v>
                </c:pt>
                <c:pt idx="327">
                  <c:v>35766012</c:v>
                </c:pt>
                <c:pt idx="328">
                  <c:v>36960500</c:v>
                </c:pt>
                <c:pt idx="329">
                  <c:v>35521099</c:v>
                </c:pt>
                <c:pt idx="330">
                  <c:v>32935435</c:v>
                </c:pt>
                <c:pt idx="331">
                  <c:v>34826942</c:v>
                </c:pt>
                <c:pt idx="332">
                  <c:v>32143330</c:v>
                </c:pt>
                <c:pt idx="333">
                  <c:v>32562044</c:v>
                </c:pt>
                <c:pt idx="334">
                  <c:v>31330823</c:v>
                </c:pt>
                <c:pt idx="335">
                  <c:v>31538497</c:v>
                </c:pt>
                <c:pt idx="336">
                  <c:v>30396332</c:v>
                </c:pt>
                <c:pt idx="337">
                  <c:v>29692377</c:v>
                </c:pt>
                <c:pt idx="338">
                  <c:v>29990098</c:v>
                </c:pt>
                <c:pt idx="339">
                  <c:v>34221549</c:v>
                </c:pt>
                <c:pt idx="340">
                  <c:v>33324619</c:v>
                </c:pt>
                <c:pt idx="341">
                  <c:v>34693983</c:v>
                </c:pt>
                <c:pt idx="342">
                  <c:v>33661008</c:v>
                </c:pt>
                <c:pt idx="343">
                  <c:v>33834780</c:v>
                </c:pt>
                <c:pt idx="344">
                  <c:v>32364422</c:v>
                </c:pt>
                <c:pt idx="345">
                  <c:v>33345727</c:v>
                </c:pt>
                <c:pt idx="346">
                  <c:v>33515380</c:v>
                </c:pt>
                <c:pt idx="347">
                  <c:v>34434942</c:v>
                </c:pt>
                <c:pt idx="348">
                  <c:v>34931008</c:v>
                </c:pt>
                <c:pt idx="349">
                  <c:v>35759450</c:v>
                </c:pt>
                <c:pt idx="350">
                  <c:v>35266091</c:v>
                </c:pt>
                <c:pt idx="351">
                  <c:v>37528537</c:v>
                </c:pt>
                <c:pt idx="352">
                  <c:v>36751029</c:v>
                </c:pt>
                <c:pt idx="353">
                  <c:v>33424546</c:v>
                </c:pt>
                <c:pt idx="354">
                  <c:v>34823914</c:v>
                </c:pt>
                <c:pt idx="355">
                  <c:v>32510331</c:v>
                </c:pt>
                <c:pt idx="356">
                  <c:v>30035045</c:v>
                </c:pt>
                <c:pt idx="357">
                  <c:v>30552611</c:v>
                </c:pt>
                <c:pt idx="358">
                  <c:v>30261600</c:v>
                </c:pt>
                <c:pt idx="359">
                  <c:v>31006916</c:v>
                </c:pt>
                <c:pt idx="360">
                  <c:v>31314712</c:v>
                </c:pt>
                <c:pt idx="361">
                  <c:v>32661487</c:v>
                </c:pt>
                <c:pt idx="362">
                  <c:v>32258560</c:v>
                </c:pt>
                <c:pt idx="363">
                  <c:v>29504320</c:v>
                </c:pt>
                <c:pt idx="364">
                  <c:v>30417943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930-4E6E-B513-ECAA0EE411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472768"/>
        <c:axId val="869473424"/>
      </c:lineChart>
      <c:dateAx>
        <c:axId val="869472768"/>
        <c:scaling>
          <c:orientation val="minMax"/>
        </c:scaling>
        <c:delete val="0"/>
        <c:axPos val="b"/>
        <c:numFmt formatCode="m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3424"/>
        <c:crosses val="autoZero"/>
        <c:auto val="1"/>
        <c:lblOffset val="100"/>
        <c:baseTimeUnit val="days"/>
        <c:majorUnit val="1"/>
        <c:majorTimeUnit val="months"/>
      </c:dateAx>
      <c:valAx>
        <c:axId val="869473424"/>
        <c:scaling>
          <c:orientation val="minMax"/>
          <c:max val="2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2768"/>
        <c:crosses val="autoZero"/>
        <c:crossBetween val="between"/>
        <c:majorUnit val="40000000"/>
        <c:dispUnits>
          <c:builtInUnit val="millions"/>
          <c:dispUnitsLbl>
            <c:layout>
              <c:manualLayout>
                <c:xMode val="edge"/>
                <c:yMode val="edge"/>
                <c:x val="3.9931579113177358E-2"/>
                <c:y val="1.9580478540239289E-3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05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344437636502622"/>
          <c:y val="0.94225515341924337"/>
          <c:w val="0.45923518024293852"/>
          <c:h val="5.77448465807566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 smtClean="0">
                <a:solidFill>
                  <a:schemeClr val="tx1"/>
                </a:solidFill>
              </a:rPr>
              <a:t>Detalhe</a:t>
            </a:r>
            <a:r>
              <a:rPr lang="en-US" b="1" baseline="0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Clientes</a:t>
            </a:r>
            <a:r>
              <a:rPr lang="en-US" b="1" dirty="0" smtClean="0">
                <a:solidFill>
                  <a:schemeClr val="tx1"/>
                </a:solidFill>
              </a:rPr>
              <a:t> de Alta </a:t>
            </a:r>
            <a:r>
              <a:rPr lang="en-US" b="1" dirty="0" err="1" smtClean="0">
                <a:solidFill>
                  <a:schemeClr val="tx1"/>
                </a:solidFill>
              </a:rPr>
              <a:t>Pressão</a:t>
            </a:r>
            <a:endParaRPr lang="en-US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56329805286066"/>
          <c:y val="2.08808525746033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0005165577707043"/>
          <c:y val="0.15613867684478372"/>
          <c:w val="0.88044479812363885"/>
          <c:h val="0.60297453789824007"/>
        </c:manualLayout>
      </c:layout>
      <c:areaChart>
        <c:grouping val="standard"/>
        <c:varyColors val="0"/>
        <c:ser>
          <c:idx val="0"/>
          <c:order val="0"/>
          <c:tx>
            <c:v>Total AP 2023</c:v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'CSSG_consumos (2)'!$AG$112:$AG$476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'CSSG_consumos (2)'!$AU$112:$AU$476</c:f>
              <c:numCache>
                <c:formatCode>#,##0</c:formatCode>
                <c:ptCount val="365"/>
                <c:pt idx="0">
                  <c:v>18742634</c:v>
                </c:pt>
                <c:pt idx="1">
                  <c:v>19205789</c:v>
                </c:pt>
                <c:pt idx="2">
                  <c:v>19461181</c:v>
                </c:pt>
                <c:pt idx="3">
                  <c:v>21186946</c:v>
                </c:pt>
                <c:pt idx="4">
                  <c:v>22369973</c:v>
                </c:pt>
                <c:pt idx="5">
                  <c:v>22663623</c:v>
                </c:pt>
                <c:pt idx="6">
                  <c:v>24707498</c:v>
                </c:pt>
                <c:pt idx="7">
                  <c:v>22480370</c:v>
                </c:pt>
                <c:pt idx="8">
                  <c:v>23679975</c:v>
                </c:pt>
                <c:pt idx="9">
                  <c:v>24368555</c:v>
                </c:pt>
                <c:pt idx="10">
                  <c:v>24317294</c:v>
                </c:pt>
                <c:pt idx="11">
                  <c:v>28403008</c:v>
                </c:pt>
                <c:pt idx="12">
                  <c:v>31842814</c:v>
                </c:pt>
                <c:pt idx="13">
                  <c:v>30167646</c:v>
                </c:pt>
                <c:pt idx="14">
                  <c:v>29216183</c:v>
                </c:pt>
                <c:pt idx="15">
                  <c:v>29377836</c:v>
                </c:pt>
                <c:pt idx="16">
                  <c:v>29568746</c:v>
                </c:pt>
                <c:pt idx="17">
                  <c:v>30402025</c:v>
                </c:pt>
                <c:pt idx="18">
                  <c:v>27429087</c:v>
                </c:pt>
                <c:pt idx="19">
                  <c:v>27156303</c:v>
                </c:pt>
                <c:pt idx="20">
                  <c:v>27098246</c:v>
                </c:pt>
                <c:pt idx="21">
                  <c:v>27554872</c:v>
                </c:pt>
                <c:pt idx="22">
                  <c:v>27059407</c:v>
                </c:pt>
                <c:pt idx="23">
                  <c:v>27506075</c:v>
                </c:pt>
                <c:pt idx="24">
                  <c:v>26921180</c:v>
                </c:pt>
                <c:pt idx="25">
                  <c:v>29052140</c:v>
                </c:pt>
                <c:pt idx="26">
                  <c:v>27506999</c:v>
                </c:pt>
                <c:pt idx="27">
                  <c:v>23709184</c:v>
                </c:pt>
                <c:pt idx="28">
                  <c:v>25215595</c:v>
                </c:pt>
                <c:pt idx="29">
                  <c:v>23150297</c:v>
                </c:pt>
                <c:pt idx="30">
                  <c:v>24556413</c:v>
                </c:pt>
                <c:pt idx="31">
                  <c:v>23258083</c:v>
                </c:pt>
                <c:pt idx="32">
                  <c:v>22392366</c:v>
                </c:pt>
                <c:pt idx="33">
                  <c:v>20841035</c:v>
                </c:pt>
                <c:pt idx="34">
                  <c:v>20074870</c:v>
                </c:pt>
                <c:pt idx="35">
                  <c:v>20035271</c:v>
                </c:pt>
                <c:pt idx="36">
                  <c:v>19102963</c:v>
                </c:pt>
                <c:pt idx="37">
                  <c:v>18235667</c:v>
                </c:pt>
                <c:pt idx="38">
                  <c:v>16284105</c:v>
                </c:pt>
                <c:pt idx="39">
                  <c:v>15795868</c:v>
                </c:pt>
                <c:pt idx="40">
                  <c:v>16208128</c:v>
                </c:pt>
                <c:pt idx="41">
                  <c:v>16660802</c:v>
                </c:pt>
                <c:pt idx="42">
                  <c:v>16665316</c:v>
                </c:pt>
                <c:pt idx="43">
                  <c:v>18458480</c:v>
                </c:pt>
                <c:pt idx="44">
                  <c:v>17645811</c:v>
                </c:pt>
                <c:pt idx="45">
                  <c:v>17282269</c:v>
                </c:pt>
                <c:pt idx="46">
                  <c:v>17380188</c:v>
                </c:pt>
                <c:pt idx="47">
                  <c:v>16330871</c:v>
                </c:pt>
                <c:pt idx="48">
                  <c:v>16862258</c:v>
                </c:pt>
                <c:pt idx="49">
                  <c:v>18285136</c:v>
                </c:pt>
                <c:pt idx="50">
                  <c:v>17612877</c:v>
                </c:pt>
                <c:pt idx="51">
                  <c:v>19137993</c:v>
                </c:pt>
                <c:pt idx="52">
                  <c:v>20398298</c:v>
                </c:pt>
                <c:pt idx="53">
                  <c:v>22281766</c:v>
                </c:pt>
                <c:pt idx="54">
                  <c:v>21016899</c:v>
                </c:pt>
                <c:pt idx="55">
                  <c:v>20912770</c:v>
                </c:pt>
                <c:pt idx="56">
                  <c:v>22322433</c:v>
                </c:pt>
                <c:pt idx="57">
                  <c:v>21179178</c:v>
                </c:pt>
                <c:pt idx="58">
                  <c:v>20081890</c:v>
                </c:pt>
                <c:pt idx="59">
                  <c:v>23898936</c:v>
                </c:pt>
                <c:pt idx="60">
                  <c:v>24806800</c:v>
                </c:pt>
                <c:pt idx="61">
                  <c:v>25691251</c:v>
                </c:pt>
                <c:pt idx="62">
                  <c:v>24670220</c:v>
                </c:pt>
                <c:pt idx="63">
                  <c:v>24341963</c:v>
                </c:pt>
                <c:pt idx="64">
                  <c:v>24838899</c:v>
                </c:pt>
                <c:pt idx="65">
                  <c:v>22288012</c:v>
                </c:pt>
                <c:pt idx="66">
                  <c:v>23628817</c:v>
                </c:pt>
                <c:pt idx="67">
                  <c:v>23071623</c:v>
                </c:pt>
                <c:pt idx="68">
                  <c:v>23087965</c:v>
                </c:pt>
                <c:pt idx="69">
                  <c:v>28458254</c:v>
                </c:pt>
                <c:pt idx="70">
                  <c:v>30534099</c:v>
                </c:pt>
                <c:pt idx="71">
                  <c:v>34982603</c:v>
                </c:pt>
                <c:pt idx="72">
                  <c:v>38663173</c:v>
                </c:pt>
                <c:pt idx="73">
                  <c:v>35045018</c:v>
                </c:pt>
                <c:pt idx="74">
                  <c:v>33707691</c:v>
                </c:pt>
                <c:pt idx="75">
                  <c:v>34220687</c:v>
                </c:pt>
                <c:pt idx="76">
                  <c:v>32915281</c:v>
                </c:pt>
                <c:pt idx="77">
                  <c:v>31747988</c:v>
                </c:pt>
                <c:pt idx="78">
                  <c:v>32872512</c:v>
                </c:pt>
                <c:pt idx="79">
                  <c:v>31746682</c:v>
                </c:pt>
                <c:pt idx="80">
                  <c:v>31231390</c:v>
                </c:pt>
                <c:pt idx="81">
                  <c:v>29893521</c:v>
                </c:pt>
                <c:pt idx="82">
                  <c:v>30280183</c:v>
                </c:pt>
                <c:pt idx="83">
                  <c:v>27744074</c:v>
                </c:pt>
                <c:pt idx="84">
                  <c:v>31163614</c:v>
                </c:pt>
                <c:pt idx="85">
                  <c:v>32036798</c:v>
                </c:pt>
                <c:pt idx="86">
                  <c:v>33308415</c:v>
                </c:pt>
                <c:pt idx="87">
                  <c:v>33383035</c:v>
                </c:pt>
                <c:pt idx="88">
                  <c:v>31123941</c:v>
                </c:pt>
                <c:pt idx="89">
                  <c:v>31110343</c:v>
                </c:pt>
                <c:pt idx="90">
                  <c:v>29180718</c:v>
                </c:pt>
                <c:pt idx="91">
                  <c:v>29427221</c:v>
                </c:pt>
                <c:pt idx="92">
                  <c:v>29050861</c:v>
                </c:pt>
                <c:pt idx="93">
                  <c:v>29223529</c:v>
                </c:pt>
                <c:pt idx="94">
                  <c:v>27841304</c:v>
                </c:pt>
                <c:pt idx="95">
                  <c:v>28274912</c:v>
                </c:pt>
                <c:pt idx="96">
                  <c:v>28752485</c:v>
                </c:pt>
                <c:pt idx="97">
                  <c:v>29113121</c:v>
                </c:pt>
                <c:pt idx="98">
                  <c:v>28691820</c:v>
                </c:pt>
                <c:pt idx="99">
                  <c:v>28410945</c:v>
                </c:pt>
                <c:pt idx="100">
                  <c:v>28129888</c:v>
                </c:pt>
                <c:pt idx="101">
                  <c:v>29079246</c:v>
                </c:pt>
                <c:pt idx="102">
                  <c:v>29589734</c:v>
                </c:pt>
                <c:pt idx="103">
                  <c:v>28457098</c:v>
                </c:pt>
                <c:pt idx="104">
                  <c:v>27008549</c:v>
                </c:pt>
                <c:pt idx="105">
                  <c:v>28098880</c:v>
                </c:pt>
                <c:pt idx="106">
                  <c:v>29111471</c:v>
                </c:pt>
                <c:pt idx="107">
                  <c:v>31545583</c:v>
                </c:pt>
                <c:pt idx="108">
                  <c:v>31910384</c:v>
                </c:pt>
                <c:pt idx="109">
                  <c:v>32451274</c:v>
                </c:pt>
                <c:pt idx="110">
                  <c:v>28962860</c:v>
                </c:pt>
                <c:pt idx="111">
                  <c:v>27041635</c:v>
                </c:pt>
                <c:pt idx="112">
                  <c:v>27184670</c:v>
                </c:pt>
                <c:pt idx="113">
                  <c:v>28372926</c:v>
                </c:pt>
                <c:pt idx="114">
                  <c:v>28492687</c:v>
                </c:pt>
                <c:pt idx="115">
                  <c:v>28952321</c:v>
                </c:pt>
                <c:pt idx="116">
                  <c:v>29533408</c:v>
                </c:pt>
                <c:pt idx="117">
                  <c:v>27688891</c:v>
                </c:pt>
                <c:pt idx="118">
                  <c:v>29025846</c:v>
                </c:pt>
                <c:pt idx="119">
                  <c:v>28706264</c:v>
                </c:pt>
                <c:pt idx="120">
                  <c:v>28374216</c:v>
                </c:pt>
                <c:pt idx="121">
                  <c:v>28449791</c:v>
                </c:pt>
                <c:pt idx="122">
                  <c:v>31053674</c:v>
                </c:pt>
                <c:pt idx="123">
                  <c:v>32165253</c:v>
                </c:pt>
                <c:pt idx="124">
                  <c:v>30799527</c:v>
                </c:pt>
                <c:pt idx="125">
                  <c:v>27760545</c:v>
                </c:pt>
                <c:pt idx="126">
                  <c:v>27625211</c:v>
                </c:pt>
                <c:pt idx="127">
                  <c:v>26409378</c:v>
                </c:pt>
                <c:pt idx="128">
                  <c:v>25217415</c:v>
                </c:pt>
                <c:pt idx="129">
                  <c:v>23667141</c:v>
                </c:pt>
                <c:pt idx="130">
                  <c:v>24029806</c:v>
                </c:pt>
                <c:pt idx="131">
                  <c:v>25389550</c:v>
                </c:pt>
                <c:pt idx="132">
                  <c:v>24956982</c:v>
                </c:pt>
                <c:pt idx="133">
                  <c:v>24540356</c:v>
                </c:pt>
                <c:pt idx="134">
                  <c:v>25579020</c:v>
                </c:pt>
                <c:pt idx="135">
                  <c:v>26009107</c:v>
                </c:pt>
                <c:pt idx="136">
                  <c:v>25872082</c:v>
                </c:pt>
                <c:pt idx="137">
                  <c:v>26543455</c:v>
                </c:pt>
                <c:pt idx="138">
                  <c:v>27260129</c:v>
                </c:pt>
                <c:pt idx="139">
                  <c:v>26168393</c:v>
                </c:pt>
                <c:pt idx="140">
                  <c:v>25852086</c:v>
                </c:pt>
                <c:pt idx="141">
                  <c:v>27155083</c:v>
                </c:pt>
                <c:pt idx="142">
                  <c:v>25983958</c:v>
                </c:pt>
                <c:pt idx="143">
                  <c:v>25896835</c:v>
                </c:pt>
                <c:pt idx="144">
                  <c:v>28097848</c:v>
                </c:pt>
                <c:pt idx="145">
                  <c:v>27089842</c:v>
                </c:pt>
                <c:pt idx="146">
                  <c:v>25978708</c:v>
                </c:pt>
                <c:pt idx="147">
                  <c:v>27743205</c:v>
                </c:pt>
                <c:pt idx="148">
                  <c:v>30250553</c:v>
                </c:pt>
                <c:pt idx="149">
                  <c:v>31347858</c:v>
                </c:pt>
                <c:pt idx="150">
                  <c:v>29759305</c:v>
                </c:pt>
                <c:pt idx="151">
                  <c:v>30278077</c:v>
                </c:pt>
                <c:pt idx="152">
                  <c:v>29012075</c:v>
                </c:pt>
                <c:pt idx="153">
                  <c:v>28675713</c:v>
                </c:pt>
                <c:pt idx="154">
                  <c:v>28481251</c:v>
                </c:pt>
                <c:pt idx="155">
                  <c:v>28243458</c:v>
                </c:pt>
                <c:pt idx="156">
                  <c:v>28700382</c:v>
                </c:pt>
                <c:pt idx="157">
                  <c:v>29323141</c:v>
                </c:pt>
                <c:pt idx="158">
                  <c:v>29422800</c:v>
                </c:pt>
                <c:pt idx="159">
                  <c:v>29259200</c:v>
                </c:pt>
                <c:pt idx="160">
                  <c:v>29516146</c:v>
                </c:pt>
                <c:pt idx="161">
                  <c:v>28581406</c:v>
                </c:pt>
                <c:pt idx="162">
                  <c:v>28743203</c:v>
                </c:pt>
                <c:pt idx="163">
                  <c:v>30178943</c:v>
                </c:pt>
                <c:pt idx="164">
                  <c:v>30591064</c:v>
                </c:pt>
                <c:pt idx="165">
                  <c:v>32458379</c:v>
                </c:pt>
                <c:pt idx="166">
                  <c:v>30663916</c:v>
                </c:pt>
                <c:pt idx="167">
                  <c:v>29777035</c:v>
                </c:pt>
                <c:pt idx="168">
                  <c:v>29956760</c:v>
                </c:pt>
                <c:pt idx="169">
                  <c:v>29533579</c:v>
                </c:pt>
                <c:pt idx="170">
                  <c:v>28498674</c:v>
                </c:pt>
                <c:pt idx="171">
                  <c:v>30530547</c:v>
                </c:pt>
                <c:pt idx="172">
                  <c:v>30672326</c:v>
                </c:pt>
                <c:pt idx="173">
                  <c:v>32758584</c:v>
                </c:pt>
                <c:pt idx="174">
                  <c:v>30262856</c:v>
                </c:pt>
                <c:pt idx="175">
                  <c:v>30713261</c:v>
                </c:pt>
                <c:pt idx="176">
                  <c:v>31152013</c:v>
                </c:pt>
                <c:pt idx="177">
                  <c:v>32681691</c:v>
                </c:pt>
                <c:pt idx="178">
                  <c:v>32327964</c:v>
                </c:pt>
                <c:pt idx="179">
                  <c:v>31783884</c:v>
                </c:pt>
                <c:pt idx="180">
                  <c:v>30970929</c:v>
                </c:pt>
                <c:pt idx="181">
                  <c:v>30996499</c:v>
                </c:pt>
                <c:pt idx="182">
                  <c:v>31167413</c:v>
                </c:pt>
                <c:pt idx="183">
                  <c:v>31257935</c:v>
                </c:pt>
                <c:pt idx="184">
                  <c:v>35217945</c:v>
                </c:pt>
                <c:pt idx="185">
                  <c:v>35578531</c:v>
                </c:pt>
                <c:pt idx="186">
                  <c:v>33616402</c:v>
                </c:pt>
                <c:pt idx="187">
                  <c:v>29553538</c:v>
                </c:pt>
                <c:pt idx="188">
                  <c:v>29487366</c:v>
                </c:pt>
                <c:pt idx="189">
                  <c:v>29316518</c:v>
                </c:pt>
                <c:pt idx="190">
                  <c:v>29110459</c:v>
                </c:pt>
                <c:pt idx="191">
                  <c:v>28563678</c:v>
                </c:pt>
                <c:pt idx="192">
                  <c:v>29206951</c:v>
                </c:pt>
                <c:pt idx="193">
                  <c:v>29223384</c:v>
                </c:pt>
                <c:pt idx="194">
                  <c:v>29283486</c:v>
                </c:pt>
                <c:pt idx="195">
                  <c:v>30091762</c:v>
                </c:pt>
                <c:pt idx="196">
                  <c:v>30436174</c:v>
                </c:pt>
                <c:pt idx="197">
                  <c:v>30706737</c:v>
                </c:pt>
                <c:pt idx="198">
                  <c:v>28954567</c:v>
                </c:pt>
                <c:pt idx="199">
                  <c:v>28329668</c:v>
                </c:pt>
                <c:pt idx="200">
                  <c:v>27711559</c:v>
                </c:pt>
                <c:pt idx="201">
                  <c:v>27339394</c:v>
                </c:pt>
                <c:pt idx="202">
                  <c:v>27347592</c:v>
                </c:pt>
                <c:pt idx="203">
                  <c:v>27704704</c:v>
                </c:pt>
                <c:pt idx="204">
                  <c:v>27795909</c:v>
                </c:pt>
                <c:pt idx="205">
                  <c:v>28200324</c:v>
                </c:pt>
                <c:pt idx="206">
                  <c:v>28743010</c:v>
                </c:pt>
                <c:pt idx="207">
                  <c:v>28066426</c:v>
                </c:pt>
                <c:pt idx="208">
                  <c:v>27488577</c:v>
                </c:pt>
                <c:pt idx="209">
                  <c:v>27079656</c:v>
                </c:pt>
                <c:pt idx="210">
                  <c:v>28351863</c:v>
                </c:pt>
                <c:pt idx="211">
                  <c:v>28904785</c:v>
                </c:pt>
                <c:pt idx="212">
                  <c:v>30286902</c:v>
                </c:pt>
                <c:pt idx="213">
                  <c:v>31828124</c:v>
                </c:pt>
                <c:pt idx="214">
                  <c:v>28444981</c:v>
                </c:pt>
                <c:pt idx="215">
                  <c:v>26987620</c:v>
                </c:pt>
                <c:pt idx="216">
                  <c:v>27430947</c:v>
                </c:pt>
                <c:pt idx="217">
                  <c:v>25983822</c:v>
                </c:pt>
                <c:pt idx="218">
                  <c:v>26331422</c:v>
                </c:pt>
                <c:pt idx="219">
                  <c:v>26515796</c:v>
                </c:pt>
                <c:pt idx="220">
                  <c:v>26850076</c:v>
                </c:pt>
                <c:pt idx="221">
                  <c:v>27082617</c:v>
                </c:pt>
                <c:pt idx="222">
                  <c:v>28176865</c:v>
                </c:pt>
                <c:pt idx="223">
                  <c:v>27850650</c:v>
                </c:pt>
                <c:pt idx="224">
                  <c:v>28182640</c:v>
                </c:pt>
                <c:pt idx="225">
                  <c:v>28200016</c:v>
                </c:pt>
                <c:pt idx="226">
                  <c:v>27209731</c:v>
                </c:pt>
                <c:pt idx="227">
                  <c:v>28718292</c:v>
                </c:pt>
                <c:pt idx="228">
                  <c:v>29991865</c:v>
                </c:pt>
                <c:pt idx="229">
                  <c:v>29511215</c:v>
                </c:pt>
                <c:pt idx="230">
                  <c:v>29458794</c:v>
                </c:pt>
                <c:pt idx="231">
                  <c:v>29124130</c:v>
                </c:pt>
                <c:pt idx="232">
                  <c:v>29871175</c:v>
                </c:pt>
                <c:pt idx="233">
                  <c:v>29130141</c:v>
                </c:pt>
                <c:pt idx="234">
                  <c:v>28539177</c:v>
                </c:pt>
                <c:pt idx="235">
                  <c:v>30412012</c:v>
                </c:pt>
                <c:pt idx="236">
                  <c:v>29473672</c:v>
                </c:pt>
                <c:pt idx="237">
                  <c:v>27658141</c:v>
                </c:pt>
                <c:pt idx="238">
                  <c:v>26903641</c:v>
                </c:pt>
                <c:pt idx="239">
                  <c:v>25758894</c:v>
                </c:pt>
                <c:pt idx="240">
                  <c:v>25220944</c:v>
                </c:pt>
                <c:pt idx="241">
                  <c:v>26576262</c:v>
                </c:pt>
                <c:pt idx="242">
                  <c:v>27122330</c:v>
                </c:pt>
                <c:pt idx="243">
                  <c:v>27102201</c:v>
                </c:pt>
                <c:pt idx="244">
                  <c:v>22944999</c:v>
                </c:pt>
                <c:pt idx="245">
                  <c:v>29603201</c:v>
                </c:pt>
                <c:pt idx="246">
                  <c:v>29710232</c:v>
                </c:pt>
                <c:pt idx="247">
                  <c:v>30929408</c:v>
                </c:pt>
                <c:pt idx="248">
                  <c:v>27969738</c:v>
                </c:pt>
                <c:pt idx="249">
                  <c:v>27212499</c:v>
                </c:pt>
                <c:pt idx="250">
                  <c:v>28475971</c:v>
                </c:pt>
                <c:pt idx="251">
                  <c:v>28353149</c:v>
                </c:pt>
                <c:pt idx="252">
                  <c:v>29804560</c:v>
                </c:pt>
                <c:pt idx="253">
                  <c:v>30101027</c:v>
                </c:pt>
                <c:pt idx="254">
                  <c:v>28966458</c:v>
                </c:pt>
                <c:pt idx="255">
                  <c:v>29103036</c:v>
                </c:pt>
                <c:pt idx="256">
                  <c:v>26363438</c:v>
                </c:pt>
                <c:pt idx="257">
                  <c:v>26183663</c:v>
                </c:pt>
                <c:pt idx="258">
                  <c:v>27856062</c:v>
                </c:pt>
                <c:pt idx="259">
                  <c:v>25301023</c:v>
                </c:pt>
                <c:pt idx="260">
                  <c:v>25495907</c:v>
                </c:pt>
                <c:pt idx="261">
                  <c:v>25697780</c:v>
                </c:pt>
                <c:pt idx="262">
                  <c:v>25300446</c:v>
                </c:pt>
                <c:pt idx="263">
                  <c:v>27500630</c:v>
                </c:pt>
                <c:pt idx="264">
                  <c:v>26028704</c:v>
                </c:pt>
                <c:pt idx="265">
                  <c:v>27071884</c:v>
                </c:pt>
                <c:pt idx="266">
                  <c:v>26348471</c:v>
                </c:pt>
                <c:pt idx="267">
                  <c:v>27139997</c:v>
                </c:pt>
                <c:pt idx="268">
                  <c:v>29914885</c:v>
                </c:pt>
                <c:pt idx="269">
                  <c:v>26400297</c:v>
                </c:pt>
                <c:pt idx="270">
                  <c:v>27458962</c:v>
                </c:pt>
                <c:pt idx="271">
                  <c:v>27462029</c:v>
                </c:pt>
                <c:pt idx="272">
                  <c:v>27636852</c:v>
                </c:pt>
                <c:pt idx="273">
                  <c:v>31240029</c:v>
                </c:pt>
                <c:pt idx="274">
                  <c:v>30917688</c:v>
                </c:pt>
                <c:pt idx="275">
                  <c:v>31349398</c:v>
                </c:pt>
                <c:pt idx="276">
                  <c:v>32997713</c:v>
                </c:pt>
                <c:pt idx="277">
                  <c:v>33769730</c:v>
                </c:pt>
                <c:pt idx="278">
                  <c:v>33576632</c:v>
                </c:pt>
                <c:pt idx="279">
                  <c:v>32825272</c:v>
                </c:pt>
                <c:pt idx="280">
                  <c:v>31342900</c:v>
                </c:pt>
                <c:pt idx="281">
                  <c:v>30156722</c:v>
                </c:pt>
                <c:pt idx="282">
                  <c:v>30786521</c:v>
                </c:pt>
                <c:pt idx="283">
                  <c:v>24289243</c:v>
                </c:pt>
                <c:pt idx="284">
                  <c:v>22076372</c:v>
                </c:pt>
                <c:pt idx="285">
                  <c:v>18620940</c:v>
                </c:pt>
                <c:pt idx="286">
                  <c:v>17622016</c:v>
                </c:pt>
                <c:pt idx="287">
                  <c:v>15519041</c:v>
                </c:pt>
                <c:pt idx="288">
                  <c:v>12872106</c:v>
                </c:pt>
                <c:pt idx="289">
                  <c:v>12716650</c:v>
                </c:pt>
                <c:pt idx="290">
                  <c:v>14655147</c:v>
                </c:pt>
                <c:pt idx="291">
                  <c:v>14471251</c:v>
                </c:pt>
                <c:pt idx="292">
                  <c:v>12780663</c:v>
                </c:pt>
                <c:pt idx="293">
                  <c:v>13260360</c:v>
                </c:pt>
                <c:pt idx="294">
                  <c:v>13006712</c:v>
                </c:pt>
                <c:pt idx="295">
                  <c:v>14436029</c:v>
                </c:pt>
                <c:pt idx="296">
                  <c:v>15269847</c:v>
                </c:pt>
                <c:pt idx="297">
                  <c:v>14022097</c:v>
                </c:pt>
                <c:pt idx="298">
                  <c:v>14262762</c:v>
                </c:pt>
                <c:pt idx="299">
                  <c:v>11778958</c:v>
                </c:pt>
                <c:pt idx="300">
                  <c:v>9932848</c:v>
                </c:pt>
                <c:pt idx="301">
                  <c:v>10365626</c:v>
                </c:pt>
                <c:pt idx="302">
                  <c:v>15186288</c:v>
                </c:pt>
                <c:pt idx="303">
                  <c:v>14698643</c:v>
                </c:pt>
                <c:pt idx="304">
                  <c:v>14319514</c:v>
                </c:pt>
                <c:pt idx="305">
                  <c:v>14792659</c:v>
                </c:pt>
                <c:pt idx="306">
                  <c:v>14621694</c:v>
                </c:pt>
                <c:pt idx="307">
                  <c:v>14772888</c:v>
                </c:pt>
                <c:pt idx="308">
                  <c:v>18707034</c:v>
                </c:pt>
                <c:pt idx="309">
                  <c:v>16708554</c:v>
                </c:pt>
                <c:pt idx="310">
                  <c:v>16225670</c:v>
                </c:pt>
                <c:pt idx="311">
                  <c:v>22624578</c:v>
                </c:pt>
                <c:pt idx="312">
                  <c:v>24448452</c:v>
                </c:pt>
                <c:pt idx="313">
                  <c:v>23702036</c:v>
                </c:pt>
                <c:pt idx="314">
                  <c:v>26717367</c:v>
                </c:pt>
                <c:pt idx="315">
                  <c:v>28671956</c:v>
                </c:pt>
                <c:pt idx="316">
                  <c:v>30353543</c:v>
                </c:pt>
                <c:pt idx="317">
                  <c:v>28523836</c:v>
                </c:pt>
                <c:pt idx="318">
                  <c:v>27257061</c:v>
                </c:pt>
                <c:pt idx="319">
                  <c:v>27398781</c:v>
                </c:pt>
                <c:pt idx="320">
                  <c:v>31006968</c:v>
                </c:pt>
                <c:pt idx="321">
                  <c:v>34012836</c:v>
                </c:pt>
                <c:pt idx="322">
                  <c:v>35524658</c:v>
                </c:pt>
                <c:pt idx="323">
                  <c:v>33351801</c:v>
                </c:pt>
                <c:pt idx="324">
                  <c:v>31687202</c:v>
                </c:pt>
                <c:pt idx="325">
                  <c:v>34591361</c:v>
                </c:pt>
                <c:pt idx="326">
                  <c:v>33301375</c:v>
                </c:pt>
                <c:pt idx="327">
                  <c:v>35766012</c:v>
                </c:pt>
                <c:pt idx="328">
                  <c:v>36960500</c:v>
                </c:pt>
                <c:pt idx="329">
                  <c:v>35521099</c:v>
                </c:pt>
                <c:pt idx="330">
                  <c:v>32935435</c:v>
                </c:pt>
                <c:pt idx="331">
                  <c:v>34826942</c:v>
                </c:pt>
                <c:pt idx="332">
                  <c:v>32143330</c:v>
                </c:pt>
                <c:pt idx="333">
                  <c:v>32562044</c:v>
                </c:pt>
                <c:pt idx="334">
                  <c:v>31330823</c:v>
                </c:pt>
                <c:pt idx="335">
                  <c:v>31538497</c:v>
                </c:pt>
                <c:pt idx="336">
                  <c:v>30396332</c:v>
                </c:pt>
                <c:pt idx="337">
                  <c:v>29692377</c:v>
                </c:pt>
                <c:pt idx="338">
                  <c:v>29990098</c:v>
                </c:pt>
                <c:pt idx="339">
                  <c:v>34221549</c:v>
                </c:pt>
                <c:pt idx="340">
                  <c:v>33324619</c:v>
                </c:pt>
                <c:pt idx="341">
                  <c:v>34693983</c:v>
                </c:pt>
                <c:pt idx="342">
                  <c:v>33661008</c:v>
                </c:pt>
                <c:pt idx="343">
                  <c:v>33834780</c:v>
                </c:pt>
                <c:pt idx="344">
                  <c:v>32364422</c:v>
                </c:pt>
                <c:pt idx="345">
                  <c:v>33345727</c:v>
                </c:pt>
                <c:pt idx="346">
                  <c:v>33515380</c:v>
                </c:pt>
                <c:pt idx="347">
                  <c:v>34434942</c:v>
                </c:pt>
                <c:pt idx="348">
                  <c:v>34931008</c:v>
                </c:pt>
                <c:pt idx="349">
                  <c:v>35759450</c:v>
                </c:pt>
                <c:pt idx="350">
                  <c:v>35266091</c:v>
                </c:pt>
                <c:pt idx="351">
                  <c:v>37528537</c:v>
                </c:pt>
                <c:pt idx="352">
                  <c:v>36751029</c:v>
                </c:pt>
                <c:pt idx="353">
                  <c:v>33424546</c:v>
                </c:pt>
                <c:pt idx="354">
                  <c:v>34823914</c:v>
                </c:pt>
                <c:pt idx="355">
                  <c:v>32510331</c:v>
                </c:pt>
                <c:pt idx="356">
                  <c:v>30035045</c:v>
                </c:pt>
                <c:pt idx="357">
                  <c:v>30552611</c:v>
                </c:pt>
                <c:pt idx="358">
                  <c:v>30261600</c:v>
                </c:pt>
                <c:pt idx="359">
                  <c:v>31006916</c:v>
                </c:pt>
                <c:pt idx="360">
                  <c:v>31314712</c:v>
                </c:pt>
                <c:pt idx="361">
                  <c:v>32661487</c:v>
                </c:pt>
                <c:pt idx="362">
                  <c:v>32258560</c:v>
                </c:pt>
                <c:pt idx="363">
                  <c:v>29504320</c:v>
                </c:pt>
                <c:pt idx="364">
                  <c:v>30417943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E2-4A62-988D-3D34CA36D1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211832"/>
        <c:axId val="1285213800"/>
      </c:areaChart>
      <c:lineChart>
        <c:grouping val="standard"/>
        <c:varyColors val="0"/>
        <c:ser>
          <c:idx val="1"/>
          <c:order val="1"/>
          <c:tx>
            <c:strRef>
              <c:f>'CSSG_consumos (2)'!$AW$111</c:f>
              <c:strCache>
                <c:ptCount val="1"/>
                <c:pt idx="0">
                  <c:v>Refinaria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(2)'!$AW$112:$AW$476</c:f>
              <c:numCache>
                <c:formatCode>#,##0</c:formatCode>
                <c:ptCount val="365"/>
                <c:pt idx="0">
                  <c:v>1998413</c:v>
                </c:pt>
                <c:pt idx="1">
                  <c:v>2021241</c:v>
                </c:pt>
                <c:pt idx="2">
                  <c:v>1778452</c:v>
                </c:pt>
                <c:pt idx="3">
                  <c:v>1696566</c:v>
                </c:pt>
                <c:pt idx="4">
                  <c:v>1824986</c:v>
                </c:pt>
                <c:pt idx="5">
                  <c:v>2077286</c:v>
                </c:pt>
                <c:pt idx="6">
                  <c:v>1942365</c:v>
                </c:pt>
                <c:pt idx="7">
                  <c:v>1935410</c:v>
                </c:pt>
                <c:pt idx="8">
                  <c:v>1855276</c:v>
                </c:pt>
                <c:pt idx="9">
                  <c:v>1930368</c:v>
                </c:pt>
                <c:pt idx="10">
                  <c:v>2132399</c:v>
                </c:pt>
                <c:pt idx="11">
                  <c:v>5279529</c:v>
                </c:pt>
                <c:pt idx="12">
                  <c:v>8968401</c:v>
                </c:pt>
                <c:pt idx="13">
                  <c:v>8818382</c:v>
                </c:pt>
                <c:pt idx="14">
                  <c:v>8946554</c:v>
                </c:pt>
                <c:pt idx="15">
                  <c:v>9161138</c:v>
                </c:pt>
                <c:pt idx="16">
                  <c:v>9521519</c:v>
                </c:pt>
                <c:pt idx="17">
                  <c:v>9502468</c:v>
                </c:pt>
                <c:pt idx="18">
                  <c:v>9119880</c:v>
                </c:pt>
                <c:pt idx="19">
                  <c:v>9234825</c:v>
                </c:pt>
                <c:pt idx="20">
                  <c:v>8885187</c:v>
                </c:pt>
                <c:pt idx="21">
                  <c:v>9190882</c:v>
                </c:pt>
                <c:pt idx="22">
                  <c:v>8581622</c:v>
                </c:pt>
                <c:pt idx="23">
                  <c:v>8458733</c:v>
                </c:pt>
                <c:pt idx="24">
                  <c:v>8212438</c:v>
                </c:pt>
                <c:pt idx="25">
                  <c:v>10560578</c:v>
                </c:pt>
                <c:pt idx="26">
                  <c:v>9108715</c:v>
                </c:pt>
                <c:pt idx="27">
                  <c:v>6239975</c:v>
                </c:pt>
                <c:pt idx="28">
                  <c:v>6675372</c:v>
                </c:pt>
                <c:pt idx="29">
                  <c:v>2370353</c:v>
                </c:pt>
                <c:pt idx="30">
                  <c:v>2453146</c:v>
                </c:pt>
                <c:pt idx="31">
                  <c:v>2028835</c:v>
                </c:pt>
                <c:pt idx="32">
                  <c:v>1564806</c:v>
                </c:pt>
                <c:pt idx="33">
                  <c:v>1146047</c:v>
                </c:pt>
                <c:pt idx="34">
                  <c:v>1111595</c:v>
                </c:pt>
                <c:pt idx="35">
                  <c:v>972531</c:v>
                </c:pt>
                <c:pt idx="36">
                  <c:v>469212</c:v>
                </c:pt>
                <c:pt idx="37">
                  <c:v>48530</c:v>
                </c:pt>
                <c:pt idx="38">
                  <c:v>40523</c:v>
                </c:pt>
                <c:pt idx="39">
                  <c:v>436199</c:v>
                </c:pt>
                <c:pt idx="40">
                  <c:v>705742</c:v>
                </c:pt>
                <c:pt idx="41">
                  <c:v>1113168</c:v>
                </c:pt>
                <c:pt idx="42">
                  <c:v>1043595</c:v>
                </c:pt>
                <c:pt idx="43">
                  <c:v>480384</c:v>
                </c:pt>
                <c:pt idx="44">
                  <c:v>888645</c:v>
                </c:pt>
                <c:pt idx="45">
                  <c:v>1892987</c:v>
                </c:pt>
                <c:pt idx="46">
                  <c:v>1055010</c:v>
                </c:pt>
                <c:pt idx="47">
                  <c:v>489205</c:v>
                </c:pt>
                <c:pt idx="48">
                  <c:v>1335768</c:v>
                </c:pt>
                <c:pt idx="49">
                  <c:v>1669161</c:v>
                </c:pt>
                <c:pt idx="50">
                  <c:v>1079953</c:v>
                </c:pt>
                <c:pt idx="51">
                  <c:v>1527921</c:v>
                </c:pt>
                <c:pt idx="52">
                  <c:v>1770233</c:v>
                </c:pt>
                <c:pt idx="53">
                  <c:v>2037799</c:v>
                </c:pt>
                <c:pt idx="54">
                  <c:v>2722918</c:v>
                </c:pt>
                <c:pt idx="55">
                  <c:v>2953121</c:v>
                </c:pt>
                <c:pt idx="56">
                  <c:v>3392665</c:v>
                </c:pt>
                <c:pt idx="57">
                  <c:v>3251000</c:v>
                </c:pt>
                <c:pt idx="58">
                  <c:v>2722048</c:v>
                </c:pt>
                <c:pt idx="59">
                  <c:v>3071295</c:v>
                </c:pt>
                <c:pt idx="60">
                  <c:v>3868918</c:v>
                </c:pt>
                <c:pt idx="61">
                  <c:v>3545854</c:v>
                </c:pt>
                <c:pt idx="62">
                  <c:v>3322962</c:v>
                </c:pt>
                <c:pt idx="63">
                  <c:v>3525255</c:v>
                </c:pt>
                <c:pt idx="64">
                  <c:v>3538836</c:v>
                </c:pt>
                <c:pt idx="65">
                  <c:v>4165910</c:v>
                </c:pt>
                <c:pt idx="66">
                  <c:v>4817049</c:v>
                </c:pt>
                <c:pt idx="67">
                  <c:v>5191936</c:v>
                </c:pt>
                <c:pt idx="68">
                  <c:v>5762523</c:v>
                </c:pt>
                <c:pt idx="69">
                  <c:v>10654099</c:v>
                </c:pt>
                <c:pt idx="70">
                  <c:v>12594055</c:v>
                </c:pt>
                <c:pt idx="71">
                  <c:v>16334201</c:v>
                </c:pt>
                <c:pt idx="72">
                  <c:v>18777596</c:v>
                </c:pt>
                <c:pt idx="73">
                  <c:v>15695732</c:v>
                </c:pt>
                <c:pt idx="74">
                  <c:v>14641033</c:v>
                </c:pt>
                <c:pt idx="75">
                  <c:v>15550734</c:v>
                </c:pt>
                <c:pt idx="76">
                  <c:v>14026489</c:v>
                </c:pt>
                <c:pt idx="77">
                  <c:v>13322077</c:v>
                </c:pt>
                <c:pt idx="78">
                  <c:v>11951831</c:v>
                </c:pt>
                <c:pt idx="79">
                  <c:v>11252009</c:v>
                </c:pt>
                <c:pt idx="80">
                  <c:v>11699432</c:v>
                </c:pt>
                <c:pt idx="81">
                  <c:v>11484545</c:v>
                </c:pt>
                <c:pt idx="82">
                  <c:v>11655280</c:v>
                </c:pt>
                <c:pt idx="83">
                  <c:v>11025166</c:v>
                </c:pt>
                <c:pt idx="84">
                  <c:v>11439026</c:v>
                </c:pt>
                <c:pt idx="85">
                  <c:v>11334652</c:v>
                </c:pt>
                <c:pt idx="86">
                  <c:v>10566385</c:v>
                </c:pt>
                <c:pt idx="87">
                  <c:v>10418680</c:v>
                </c:pt>
                <c:pt idx="88">
                  <c:v>10043452</c:v>
                </c:pt>
                <c:pt idx="89">
                  <c:v>9988884</c:v>
                </c:pt>
                <c:pt idx="90">
                  <c:v>10299382</c:v>
                </c:pt>
                <c:pt idx="91">
                  <c:v>10643990</c:v>
                </c:pt>
                <c:pt idx="92">
                  <c:v>10515930</c:v>
                </c:pt>
                <c:pt idx="93">
                  <c:v>10579559</c:v>
                </c:pt>
                <c:pt idx="94">
                  <c:v>12297638</c:v>
                </c:pt>
                <c:pt idx="95">
                  <c:v>12965374</c:v>
                </c:pt>
                <c:pt idx="96">
                  <c:v>12998272</c:v>
                </c:pt>
                <c:pt idx="97">
                  <c:v>12437055</c:v>
                </c:pt>
                <c:pt idx="98">
                  <c:v>12732549</c:v>
                </c:pt>
                <c:pt idx="99">
                  <c:v>12857979</c:v>
                </c:pt>
                <c:pt idx="100">
                  <c:v>13000236</c:v>
                </c:pt>
                <c:pt idx="101">
                  <c:v>12536522</c:v>
                </c:pt>
                <c:pt idx="102">
                  <c:v>12534294</c:v>
                </c:pt>
                <c:pt idx="103">
                  <c:v>12186444</c:v>
                </c:pt>
                <c:pt idx="104">
                  <c:v>12158898</c:v>
                </c:pt>
                <c:pt idx="105">
                  <c:v>10703244</c:v>
                </c:pt>
                <c:pt idx="106">
                  <c:v>10710507</c:v>
                </c:pt>
                <c:pt idx="107">
                  <c:v>10687389</c:v>
                </c:pt>
                <c:pt idx="108">
                  <c:v>9821569</c:v>
                </c:pt>
                <c:pt idx="109">
                  <c:v>10066164</c:v>
                </c:pt>
                <c:pt idx="110">
                  <c:v>9919659</c:v>
                </c:pt>
                <c:pt idx="111">
                  <c:v>9686312</c:v>
                </c:pt>
                <c:pt idx="112">
                  <c:v>10069698</c:v>
                </c:pt>
                <c:pt idx="113">
                  <c:v>10893434</c:v>
                </c:pt>
                <c:pt idx="114">
                  <c:v>10707370</c:v>
                </c:pt>
                <c:pt idx="115">
                  <c:v>9486928</c:v>
                </c:pt>
                <c:pt idx="116">
                  <c:v>9536686</c:v>
                </c:pt>
                <c:pt idx="117">
                  <c:v>9925816</c:v>
                </c:pt>
                <c:pt idx="118">
                  <c:v>11950023</c:v>
                </c:pt>
                <c:pt idx="119">
                  <c:v>11831288</c:v>
                </c:pt>
                <c:pt idx="120">
                  <c:v>10141060</c:v>
                </c:pt>
                <c:pt idx="121">
                  <c:v>9361419</c:v>
                </c:pt>
                <c:pt idx="122">
                  <c:v>10687220</c:v>
                </c:pt>
                <c:pt idx="123">
                  <c:v>11554406</c:v>
                </c:pt>
                <c:pt idx="124">
                  <c:v>12531068</c:v>
                </c:pt>
                <c:pt idx="125">
                  <c:v>10306120</c:v>
                </c:pt>
                <c:pt idx="126">
                  <c:v>11111696</c:v>
                </c:pt>
                <c:pt idx="127">
                  <c:v>10803659</c:v>
                </c:pt>
                <c:pt idx="128">
                  <c:v>11042699</c:v>
                </c:pt>
                <c:pt idx="129">
                  <c:v>10388243</c:v>
                </c:pt>
                <c:pt idx="130">
                  <c:v>9969177</c:v>
                </c:pt>
                <c:pt idx="131">
                  <c:v>9817742</c:v>
                </c:pt>
                <c:pt idx="132">
                  <c:v>9648173</c:v>
                </c:pt>
                <c:pt idx="133">
                  <c:v>9380560</c:v>
                </c:pt>
                <c:pt idx="134">
                  <c:v>9692605</c:v>
                </c:pt>
                <c:pt idx="135">
                  <c:v>9770318</c:v>
                </c:pt>
                <c:pt idx="136">
                  <c:v>9880602</c:v>
                </c:pt>
                <c:pt idx="137">
                  <c:v>9458158</c:v>
                </c:pt>
                <c:pt idx="138">
                  <c:v>9470141</c:v>
                </c:pt>
                <c:pt idx="139">
                  <c:v>9693137</c:v>
                </c:pt>
                <c:pt idx="140">
                  <c:v>9865243</c:v>
                </c:pt>
                <c:pt idx="141">
                  <c:v>10400874</c:v>
                </c:pt>
                <c:pt idx="142">
                  <c:v>10290816</c:v>
                </c:pt>
                <c:pt idx="143">
                  <c:v>9868793</c:v>
                </c:pt>
                <c:pt idx="144">
                  <c:v>10065154</c:v>
                </c:pt>
                <c:pt idx="145">
                  <c:v>9951621</c:v>
                </c:pt>
                <c:pt idx="146">
                  <c:v>9579057</c:v>
                </c:pt>
                <c:pt idx="147">
                  <c:v>10254346</c:v>
                </c:pt>
                <c:pt idx="148">
                  <c:v>11655175</c:v>
                </c:pt>
                <c:pt idx="149">
                  <c:v>11916574</c:v>
                </c:pt>
                <c:pt idx="150">
                  <c:v>10640351</c:v>
                </c:pt>
                <c:pt idx="151">
                  <c:v>10494615</c:v>
                </c:pt>
                <c:pt idx="152">
                  <c:v>10420942</c:v>
                </c:pt>
                <c:pt idx="153">
                  <c:v>10167984</c:v>
                </c:pt>
                <c:pt idx="154">
                  <c:v>9989259</c:v>
                </c:pt>
                <c:pt idx="155">
                  <c:v>10536335</c:v>
                </c:pt>
                <c:pt idx="156">
                  <c:v>11241742</c:v>
                </c:pt>
                <c:pt idx="157">
                  <c:v>11900254</c:v>
                </c:pt>
                <c:pt idx="158">
                  <c:v>11551282</c:v>
                </c:pt>
                <c:pt idx="159">
                  <c:v>11072878</c:v>
                </c:pt>
                <c:pt idx="160">
                  <c:v>11328083</c:v>
                </c:pt>
                <c:pt idx="161">
                  <c:v>10610106</c:v>
                </c:pt>
                <c:pt idx="162">
                  <c:v>10723043</c:v>
                </c:pt>
                <c:pt idx="163">
                  <c:v>10302128</c:v>
                </c:pt>
                <c:pt idx="164">
                  <c:v>10350640</c:v>
                </c:pt>
                <c:pt idx="165">
                  <c:v>10117991</c:v>
                </c:pt>
                <c:pt idx="166">
                  <c:v>9810533</c:v>
                </c:pt>
                <c:pt idx="167">
                  <c:v>9121634</c:v>
                </c:pt>
                <c:pt idx="168">
                  <c:v>9463312</c:v>
                </c:pt>
                <c:pt idx="169">
                  <c:v>8582632</c:v>
                </c:pt>
                <c:pt idx="170">
                  <c:v>7173632</c:v>
                </c:pt>
                <c:pt idx="171">
                  <c:v>7837219</c:v>
                </c:pt>
                <c:pt idx="172">
                  <c:v>9066668</c:v>
                </c:pt>
                <c:pt idx="173">
                  <c:v>10603473</c:v>
                </c:pt>
                <c:pt idx="174">
                  <c:v>9547707</c:v>
                </c:pt>
                <c:pt idx="175">
                  <c:v>10059494</c:v>
                </c:pt>
                <c:pt idx="176">
                  <c:v>10252569</c:v>
                </c:pt>
                <c:pt idx="177">
                  <c:v>9983128</c:v>
                </c:pt>
                <c:pt idx="178">
                  <c:v>10328349</c:v>
                </c:pt>
                <c:pt idx="179">
                  <c:v>10653627</c:v>
                </c:pt>
                <c:pt idx="180">
                  <c:v>10630361</c:v>
                </c:pt>
                <c:pt idx="181">
                  <c:v>10755836</c:v>
                </c:pt>
                <c:pt idx="182">
                  <c:v>10327060</c:v>
                </c:pt>
                <c:pt idx="183">
                  <c:v>10221101</c:v>
                </c:pt>
                <c:pt idx="184">
                  <c:v>11010216</c:v>
                </c:pt>
                <c:pt idx="185">
                  <c:v>10917191</c:v>
                </c:pt>
                <c:pt idx="186">
                  <c:v>10774330</c:v>
                </c:pt>
                <c:pt idx="187">
                  <c:v>10474870</c:v>
                </c:pt>
                <c:pt idx="188">
                  <c:v>10543205</c:v>
                </c:pt>
                <c:pt idx="189">
                  <c:v>10633218</c:v>
                </c:pt>
                <c:pt idx="190">
                  <c:v>10443821</c:v>
                </c:pt>
                <c:pt idx="191">
                  <c:v>10166562</c:v>
                </c:pt>
                <c:pt idx="192">
                  <c:v>10310849</c:v>
                </c:pt>
                <c:pt idx="193">
                  <c:v>10568487</c:v>
                </c:pt>
                <c:pt idx="194">
                  <c:v>10757005</c:v>
                </c:pt>
                <c:pt idx="195">
                  <c:v>11579921</c:v>
                </c:pt>
                <c:pt idx="196">
                  <c:v>11798241</c:v>
                </c:pt>
                <c:pt idx="197">
                  <c:v>11720687</c:v>
                </c:pt>
                <c:pt idx="198">
                  <c:v>10552128</c:v>
                </c:pt>
                <c:pt idx="199">
                  <c:v>10641788</c:v>
                </c:pt>
                <c:pt idx="200">
                  <c:v>10673851</c:v>
                </c:pt>
                <c:pt idx="201">
                  <c:v>10585425</c:v>
                </c:pt>
                <c:pt idx="202">
                  <c:v>10966497</c:v>
                </c:pt>
                <c:pt idx="203">
                  <c:v>10976286</c:v>
                </c:pt>
                <c:pt idx="204">
                  <c:v>10862198</c:v>
                </c:pt>
                <c:pt idx="205">
                  <c:v>11241256</c:v>
                </c:pt>
                <c:pt idx="206">
                  <c:v>11292825</c:v>
                </c:pt>
                <c:pt idx="207">
                  <c:v>10966874</c:v>
                </c:pt>
                <c:pt idx="208">
                  <c:v>10965879</c:v>
                </c:pt>
                <c:pt idx="209">
                  <c:v>10755279</c:v>
                </c:pt>
                <c:pt idx="210">
                  <c:v>10813466</c:v>
                </c:pt>
                <c:pt idx="211">
                  <c:v>10697844</c:v>
                </c:pt>
                <c:pt idx="212">
                  <c:v>10893360</c:v>
                </c:pt>
                <c:pt idx="213">
                  <c:v>11024650</c:v>
                </c:pt>
                <c:pt idx="214">
                  <c:v>11071127</c:v>
                </c:pt>
                <c:pt idx="215">
                  <c:v>11395269</c:v>
                </c:pt>
                <c:pt idx="216">
                  <c:v>11631268</c:v>
                </c:pt>
                <c:pt idx="217">
                  <c:v>11487261</c:v>
                </c:pt>
                <c:pt idx="218">
                  <c:v>11028771</c:v>
                </c:pt>
                <c:pt idx="219">
                  <c:v>11331432</c:v>
                </c:pt>
                <c:pt idx="220">
                  <c:v>11585877</c:v>
                </c:pt>
                <c:pt idx="221">
                  <c:v>11452122</c:v>
                </c:pt>
                <c:pt idx="222">
                  <c:v>12035688</c:v>
                </c:pt>
                <c:pt idx="223">
                  <c:v>12254517</c:v>
                </c:pt>
                <c:pt idx="224">
                  <c:v>12525028</c:v>
                </c:pt>
                <c:pt idx="225">
                  <c:v>11994955</c:v>
                </c:pt>
                <c:pt idx="226">
                  <c:v>10847844</c:v>
                </c:pt>
                <c:pt idx="227">
                  <c:v>11225503</c:v>
                </c:pt>
                <c:pt idx="228">
                  <c:v>11213353</c:v>
                </c:pt>
                <c:pt idx="229">
                  <c:v>11130729</c:v>
                </c:pt>
                <c:pt idx="230">
                  <c:v>11217771</c:v>
                </c:pt>
                <c:pt idx="231">
                  <c:v>11448386</c:v>
                </c:pt>
                <c:pt idx="232">
                  <c:v>11568951</c:v>
                </c:pt>
                <c:pt idx="233">
                  <c:v>11609874</c:v>
                </c:pt>
                <c:pt idx="234">
                  <c:v>12656627</c:v>
                </c:pt>
                <c:pt idx="235">
                  <c:v>13373470</c:v>
                </c:pt>
                <c:pt idx="236">
                  <c:v>12798062</c:v>
                </c:pt>
                <c:pt idx="237">
                  <c:v>11011286</c:v>
                </c:pt>
                <c:pt idx="238">
                  <c:v>11130464</c:v>
                </c:pt>
                <c:pt idx="239">
                  <c:v>11910564</c:v>
                </c:pt>
                <c:pt idx="240">
                  <c:v>10720482</c:v>
                </c:pt>
                <c:pt idx="241">
                  <c:v>10976258</c:v>
                </c:pt>
                <c:pt idx="242">
                  <c:v>10802195</c:v>
                </c:pt>
                <c:pt idx="243">
                  <c:v>10861029</c:v>
                </c:pt>
                <c:pt idx="244">
                  <c:v>11892259</c:v>
                </c:pt>
                <c:pt idx="245">
                  <c:v>13691988</c:v>
                </c:pt>
                <c:pt idx="246">
                  <c:v>12704984</c:v>
                </c:pt>
                <c:pt idx="247">
                  <c:v>12309334</c:v>
                </c:pt>
                <c:pt idx="248">
                  <c:v>11055193</c:v>
                </c:pt>
                <c:pt idx="249">
                  <c:v>10742556</c:v>
                </c:pt>
                <c:pt idx="250">
                  <c:v>10845854</c:v>
                </c:pt>
                <c:pt idx="251">
                  <c:v>11784132</c:v>
                </c:pt>
                <c:pt idx="252">
                  <c:v>12998169</c:v>
                </c:pt>
                <c:pt idx="253">
                  <c:v>13718694</c:v>
                </c:pt>
                <c:pt idx="254">
                  <c:v>14130201</c:v>
                </c:pt>
                <c:pt idx="255">
                  <c:v>13393983</c:v>
                </c:pt>
                <c:pt idx="256">
                  <c:v>11385464</c:v>
                </c:pt>
                <c:pt idx="257">
                  <c:v>11420650</c:v>
                </c:pt>
                <c:pt idx="258">
                  <c:v>12530003</c:v>
                </c:pt>
                <c:pt idx="259">
                  <c:v>10254414</c:v>
                </c:pt>
                <c:pt idx="260">
                  <c:v>10331624</c:v>
                </c:pt>
                <c:pt idx="261">
                  <c:v>10642032</c:v>
                </c:pt>
                <c:pt idx="262">
                  <c:v>10387990</c:v>
                </c:pt>
                <c:pt idx="263">
                  <c:v>12678120</c:v>
                </c:pt>
                <c:pt idx="264">
                  <c:v>12271156</c:v>
                </c:pt>
                <c:pt idx="265">
                  <c:v>12568250</c:v>
                </c:pt>
                <c:pt idx="266">
                  <c:v>12026525</c:v>
                </c:pt>
                <c:pt idx="267">
                  <c:v>11519528</c:v>
                </c:pt>
                <c:pt idx="268">
                  <c:v>12021756</c:v>
                </c:pt>
                <c:pt idx="269">
                  <c:v>12268943</c:v>
                </c:pt>
                <c:pt idx="270">
                  <c:v>12708763</c:v>
                </c:pt>
                <c:pt idx="271">
                  <c:v>12949844</c:v>
                </c:pt>
                <c:pt idx="272">
                  <c:v>13553977</c:v>
                </c:pt>
                <c:pt idx="273">
                  <c:v>16884282</c:v>
                </c:pt>
                <c:pt idx="274">
                  <c:v>16418653</c:v>
                </c:pt>
                <c:pt idx="275">
                  <c:v>17052011</c:v>
                </c:pt>
                <c:pt idx="276">
                  <c:v>17794901</c:v>
                </c:pt>
                <c:pt idx="277">
                  <c:v>17432918</c:v>
                </c:pt>
                <c:pt idx="278">
                  <c:v>17804572</c:v>
                </c:pt>
                <c:pt idx="279">
                  <c:v>17863287</c:v>
                </c:pt>
                <c:pt idx="280">
                  <c:v>17546416</c:v>
                </c:pt>
                <c:pt idx="281">
                  <c:v>17576167</c:v>
                </c:pt>
                <c:pt idx="282">
                  <c:v>15853581</c:v>
                </c:pt>
                <c:pt idx="283">
                  <c:v>13858923</c:v>
                </c:pt>
                <c:pt idx="284">
                  <c:v>13103839</c:v>
                </c:pt>
                <c:pt idx="285">
                  <c:v>9326501</c:v>
                </c:pt>
                <c:pt idx="286">
                  <c:v>8602188</c:v>
                </c:pt>
                <c:pt idx="287">
                  <c:v>6701670</c:v>
                </c:pt>
                <c:pt idx="288">
                  <c:v>3779320</c:v>
                </c:pt>
                <c:pt idx="289">
                  <c:v>3729627</c:v>
                </c:pt>
                <c:pt idx="290">
                  <c:v>4020413</c:v>
                </c:pt>
                <c:pt idx="291">
                  <c:v>2983371</c:v>
                </c:pt>
                <c:pt idx="292">
                  <c:v>2693902</c:v>
                </c:pt>
                <c:pt idx="293">
                  <c:v>683390</c:v>
                </c:pt>
                <c:pt idx="294">
                  <c:v>316060</c:v>
                </c:pt>
                <c:pt idx="295">
                  <c:v>440444</c:v>
                </c:pt>
                <c:pt idx="296">
                  <c:v>487181</c:v>
                </c:pt>
                <c:pt idx="297">
                  <c:v>513201</c:v>
                </c:pt>
                <c:pt idx="298">
                  <c:v>315338</c:v>
                </c:pt>
                <c:pt idx="299">
                  <c:v>262752</c:v>
                </c:pt>
                <c:pt idx="300">
                  <c:v>267662</c:v>
                </c:pt>
                <c:pt idx="301">
                  <c:v>264634</c:v>
                </c:pt>
                <c:pt idx="302">
                  <c:v>235159</c:v>
                </c:pt>
                <c:pt idx="303">
                  <c:v>185428</c:v>
                </c:pt>
                <c:pt idx="304">
                  <c:v>238198</c:v>
                </c:pt>
                <c:pt idx="305">
                  <c:v>158119</c:v>
                </c:pt>
                <c:pt idx="306">
                  <c:v>182498</c:v>
                </c:pt>
                <c:pt idx="307">
                  <c:v>1380341</c:v>
                </c:pt>
                <c:pt idx="308">
                  <c:v>4458930</c:v>
                </c:pt>
                <c:pt idx="309">
                  <c:v>5065125</c:v>
                </c:pt>
                <c:pt idx="310">
                  <c:v>3607298</c:v>
                </c:pt>
                <c:pt idx="311">
                  <c:v>6218190</c:v>
                </c:pt>
                <c:pt idx="312">
                  <c:v>6542730</c:v>
                </c:pt>
                <c:pt idx="313">
                  <c:v>6930653</c:v>
                </c:pt>
                <c:pt idx="314">
                  <c:v>9818979</c:v>
                </c:pt>
                <c:pt idx="315">
                  <c:v>11803202</c:v>
                </c:pt>
                <c:pt idx="316">
                  <c:v>13319760</c:v>
                </c:pt>
                <c:pt idx="317">
                  <c:v>13346405</c:v>
                </c:pt>
                <c:pt idx="318">
                  <c:v>11370011</c:v>
                </c:pt>
                <c:pt idx="319">
                  <c:v>10666274</c:v>
                </c:pt>
                <c:pt idx="320">
                  <c:v>12943118</c:v>
                </c:pt>
                <c:pt idx="321">
                  <c:v>13669743</c:v>
                </c:pt>
                <c:pt idx="322">
                  <c:v>14689678</c:v>
                </c:pt>
                <c:pt idx="323">
                  <c:v>14087850</c:v>
                </c:pt>
                <c:pt idx="324">
                  <c:v>13679476</c:v>
                </c:pt>
                <c:pt idx="325">
                  <c:v>14732993</c:v>
                </c:pt>
                <c:pt idx="326">
                  <c:v>14783142</c:v>
                </c:pt>
                <c:pt idx="327">
                  <c:v>16148767</c:v>
                </c:pt>
                <c:pt idx="328">
                  <c:v>15505259</c:v>
                </c:pt>
                <c:pt idx="329">
                  <c:v>14135535</c:v>
                </c:pt>
                <c:pt idx="330">
                  <c:v>13210384</c:v>
                </c:pt>
                <c:pt idx="331">
                  <c:v>14414440</c:v>
                </c:pt>
                <c:pt idx="332">
                  <c:v>12664908</c:v>
                </c:pt>
                <c:pt idx="333">
                  <c:v>13432155</c:v>
                </c:pt>
                <c:pt idx="334">
                  <c:v>12797759</c:v>
                </c:pt>
                <c:pt idx="335">
                  <c:v>12569181</c:v>
                </c:pt>
                <c:pt idx="336">
                  <c:v>11780287</c:v>
                </c:pt>
                <c:pt idx="337">
                  <c:v>12032527</c:v>
                </c:pt>
                <c:pt idx="338">
                  <c:v>12112011</c:v>
                </c:pt>
                <c:pt idx="339">
                  <c:v>12653926</c:v>
                </c:pt>
                <c:pt idx="340">
                  <c:v>12950376</c:v>
                </c:pt>
                <c:pt idx="341">
                  <c:v>12807656</c:v>
                </c:pt>
                <c:pt idx="342">
                  <c:v>12773153</c:v>
                </c:pt>
                <c:pt idx="343">
                  <c:v>12620236</c:v>
                </c:pt>
                <c:pt idx="344">
                  <c:v>12840440</c:v>
                </c:pt>
                <c:pt idx="345">
                  <c:v>12880588</c:v>
                </c:pt>
                <c:pt idx="346">
                  <c:v>13179305</c:v>
                </c:pt>
                <c:pt idx="347">
                  <c:v>12964635</c:v>
                </c:pt>
                <c:pt idx="348">
                  <c:v>13056404</c:v>
                </c:pt>
                <c:pt idx="349">
                  <c:v>13227743</c:v>
                </c:pt>
                <c:pt idx="350">
                  <c:v>13042748</c:v>
                </c:pt>
                <c:pt idx="351">
                  <c:v>14071975</c:v>
                </c:pt>
                <c:pt idx="352">
                  <c:v>13581378</c:v>
                </c:pt>
                <c:pt idx="353">
                  <c:v>13075239</c:v>
                </c:pt>
                <c:pt idx="354">
                  <c:v>13569541</c:v>
                </c:pt>
                <c:pt idx="355">
                  <c:v>13564922</c:v>
                </c:pt>
                <c:pt idx="356">
                  <c:v>12270031</c:v>
                </c:pt>
                <c:pt idx="357">
                  <c:v>12428915</c:v>
                </c:pt>
                <c:pt idx="358">
                  <c:v>12535720</c:v>
                </c:pt>
                <c:pt idx="359">
                  <c:v>12890532</c:v>
                </c:pt>
                <c:pt idx="360">
                  <c:v>13283132</c:v>
                </c:pt>
                <c:pt idx="361">
                  <c:v>12453264</c:v>
                </c:pt>
                <c:pt idx="362">
                  <c:v>12606803</c:v>
                </c:pt>
                <c:pt idx="363">
                  <c:v>12410173</c:v>
                </c:pt>
                <c:pt idx="364">
                  <c:v>12752920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E2-4A62-988D-3D34CA36D16F}"/>
            </c:ext>
          </c:extLst>
        </c:ser>
        <c:ser>
          <c:idx val="2"/>
          <c:order val="2"/>
          <c:tx>
            <c:strRef>
              <c:f>'CSSG_consumos (2)'!$AX$111</c:f>
              <c:strCache>
                <c:ptCount val="1"/>
                <c:pt idx="0">
                  <c:v>Indústria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(2)'!$AX$112:$AX$476</c:f>
              <c:numCache>
                <c:formatCode>#,##0</c:formatCode>
                <c:ptCount val="365"/>
                <c:pt idx="0">
                  <c:v>4424733</c:v>
                </c:pt>
                <c:pt idx="1">
                  <c:v>3803267</c:v>
                </c:pt>
                <c:pt idx="2">
                  <c:v>3865443</c:v>
                </c:pt>
                <c:pt idx="3">
                  <c:v>4590881</c:v>
                </c:pt>
                <c:pt idx="4">
                  <c:v>4329549</c:v>
                </c:pt>
                <c:pt idx="5">
                  <c:v>3872242</c:v>
                </c:pt>
                <c:pt idx="6">
                  <c:v>5776395</c:v>
                </c:pt>
                <c:pt idx="7">
                  <c:v>5292839</c:v>
                </c:pt>
                <c:pt idx="8">
                  <c:v>4961212</c:v>
                </c:pt>
                <c:pt idx="9">
                  <c:v>6210620</c:v>
                </c:pt>
                <c:pt idx="10">
                  <c:v>5437793</c:v>
                </c:pt>
                <c:pt idx="11">
                  <c:v>5056267</c:v>
                </c:pt>
                <c:pt idx="12">
                  <c:v>3980875</c:v>
                </c:pt>
                <c:pt idx="13">
                  <c:v>3232017</c:v>
                </c:pt>
                <c:pt idx="14">
                  <c:v>3017296</c:v>
                </c:pt>
                <c:pt idx="15">
                  <c:v>3604302</c:v>
                </c:pt>
                <c:pt idx="16">
                  <c:v>2915098</c:v>
                </c:pt>
                <c:pt idx="17">
                  <c:v>5023374</c:v>
                </c:pt>
                <c:pt idx="18">
                  <c:v>2494443</c:v>
                </c:pt>
                <c:pt idx="19">
                  <c:v>2409403</c:v>
                </c:pt>
                <c:pt idx="20">
                  <c:v>2548063</c:v>
                </c:pt>
                <c:pt idx="21">
                  <c:v>2643109</c:v>
                </c:pt>
                <c:pt idx="22">
                  <c:v>3016181</c:v>
                </c:pt>
                <c:pt idx="23">
                  <c:v>3300177</c:v>
                </c:pt>
                <c:pt idx="24">
                  <c:v>2666128</c:v>
                </c:pt>
                <c:pt idx="25">
                  <c:v>2312678</c:v>
                </c:pt>
                <c:pt idx="26">
                  <c:v>2827745</c:v>
                </c:pt>
                <c:pt idx="27">
                  <c:v>2338849</c:v>
                </c:pt>
                <c:pt idx="28">
                  <c:v>2458865</c:v>
                </c:pt>
                <c:pt idx="29">
                  <c:v>3411373</c:v>
                </c:pt>
                <c:pt idx="30">
                  <c:v>3909451</c:v>
                </c:pt>
                <c:pt idx="31">
                  <c:v>3283133</c:v>
                </c:pt>
                <c:pt idx="32">
                  <c:v>3094569</c:v>
                </c:pt>
                <c:pt idx="33">
                  <c:v>2073122</c:v>
                </c:pt>
                <c:pt idx="34">
                  <c:v>2002538</c:v>
                </c:pt>
                <c:pt idx="35">
                  <c:v>2264337</c:v>
                </c:pt>
                <c:pt idx="36">
                  <c:v>2810270</c:v>
                </c:pt>
                <c:pt idx="37">
                  <c:v>3501588</c:v>
                </c:pt>
                <c:pt idx="38">
                  <c:v>2750111</c:v>
                </c:pt>
                <c:pt idx="39">
                  <c:v>2461889</c:v>
                </c:pt>
                <c:pt idx="40">
                  <c:v>2326799</c:v>
                </c:pt>
                <c:pt idx="41">
                  <c:v>2373793</c:v>
                </c:pt>
                <c:pt idx="42">
                  <c:v>2362233</c:v>
                </c:pt>
                <c:pt idx="43">
                  <c:v>3407769</c:v>
                </c:pt>
                <c:pt idx="44">
                  <c:v>2653012</c:v>
                </c:pt>
                <c:pt idx="45">
                  <c:v>2444049</c:v>
                </c:pt>
                <c:pt idx="46">
                  <c:v>2878125</c:v>
                </c:pt>
                <c:pt idx="47">
                  <c:v>2570464</c:v>
                </c:pt>
                <c:pt idx="48">
                  <c:v>2628226</c:v>
                </c:pt>
                <c:pt idx="49">
                  <c:v>2781899</c:v>
                </c:pt>
                <c:pt idx="50">
                  <c:v>2818558</c:v>
                </c:pt>
                <c:pt idx="51">
                  <c:v>3135222</c:v>
                </c:pt>
                <c:pt idx="52">
                  <c:v>2545211</c:v>
                </c:pt>
                <c:pt idx="53">
                  <c:v>2785350</c:v>
                </c:pt>
                <c:pt idx="54">
                  <c:v>2686295</c:v>
                </c:pt>
                <c:pt idx="55">
                  <c:v>2797869</c:v>
                </c:pt>
                <c:pt idx="56">
                  <c:v>3761171</c:v>
                </c:pt>
                <c:pt idx="57">
                  <c:v>3266253</c:v>
                </c:pt>
                <c:pt idx="58">
                  <c:v>2516979</c:v>
                </c:pt>
                <c:pt idx="59">
                  <c:v>5626932</c:v>
                </c:pt>
                <c:pt idx="60">
                  <c:v>3301498</c:v>
                </c:pt>
                <c:pt idx="61">
                  <c:v>3550584</c:v>
                </c:pt>
                <c:pt idx="62">
                  <c:v>3199245</c:v>
                </c:pt>
                <c:pt idx="63">
                  <c:v>2979585</c:v>
                </c:pt>
                <c:pt idx="64">
                  <c:v>2767324</c:v>
                </c:pt>
                <c:pt idx="65">
                  <c:v>2719452</c:v>
                </c:pt>
                <c:pt idx="66">
                  <c:v>3194819</c:v>
                </c:pt>
                <c:pt idx="67">
                  <c:v>2871427</c:v>
                </c:pt>
                <c:pt idx="68">
                  <c:v>2442768</c:v>
                </c:pt>
                <c:pt idx="69">
                  <c:v>2565358</c:v>
                </c:pt>
                <c:pt idx="70">
                  <c:v>2540884</c:v>
                </c:pt>
                <c:pt idx="71">
                  <c:v>2830397</c:v>
                </c:pt>
                <c:pt idx="72">
                  <c:v>3521787</c:v>
                </c:pt>
                <c:pt idx="73">
                  <c:v>2985415</c:v>
                </c:pt>
                <c:pt idx="74">
                  <c:v>3026973</c:v>
                </c:pt>
                <c:pt idx="75">
                  <c:v>3270639</c:v>
                </c:pt>
                <c:pt idx="76">
                  <c:v>3180746</c:v>
                </c:pt>
                <c:pt idx="77">
                  <c:v>3116260</c:v>
                </c:pt>
                <c:pt idx="78">
                  <c:v>4492037</c:v>
                </c:pt>
                <c:pt idx="79">
                  <c:v>3755508</c:v>
                </c:pt>
                <c:pt idx="80">
                  <c:v>5059359</c:v>
                </c:pt>
                <c:pt idx="81">
                  <c:v>5470354</c:v>
                </c:pt>
                <c:pt idx="82">
                  <c:v>5569057</c:v>
                </c:pt>
                <c:pt idx="83">
                  <c:v>3345308</c:v>
                </c:pt>
                <c:pt idx="84">
                  <c:v>3419136</c:v>
                </c:pt>
                <c:pt idx="85">
                  <c:v>3339238</c:v>
                </c:pt>
                <c:pt idx="86">
                  <c:v>3835660</c:v>
                </c:pt>
                <c:pt idx="87">
                  <c:v>4436196</c:v>
                </c:pt>
                <c:pt idx="88">
                  <c:v>4606418</c:v>
                </c:pt>
                <c:pt idx="89">
                  <c:v>4531261</c:v>
                </c:pt>
                <c:pt idx="90">
                  <c:v>3232117</c:v>
                </c:pt>
                <c:pt idx="91">
                  <c:v>3210877</c:v>
                </c:pt>
                <c:pt idx="92">
                  <c:v>3208040</c:v>
                </c:pt>
                <c:pt idx="93">
                  <c:v>3410117</c:v>
                </c:pt>
                <c:pt idx="94">
                  <c:v>3501983</c:v>
                </c:pt>
                <c:pt idx="95">
                  <c:v>3735553</c:v>
                </c:pt>
                <c:pt idx="96">
                  <c:v>3724605</c:v>
                </c:pt>
                <c:pt idx="97">
                  <c:v>3631018</c:v>
                </c:pt>
                <c:pt idx="98">
                  <c:v>3581718</c:v>
                </c:pt>
                <c:pt idx="99">
                  <c:v>3705608</c:v>
                </c:pt>
                <c:pt idx="100">
                  <c:v>3808499</c:v>
                </c:pt>
                <c:pt idx="101">
                  <c:v>3810430</c:v>
                </c:pt>
                <c:pt idx="102">
                  <c:v>3816669</c:v>
                </c:pt>
                <c:pt idx="103">
                  <c:v>3759456</c:v>
                </c:pt>
                <c:pt idx="104">
                  <c:v>3579239</c:v>
                </c:pt>
                <c:pt idx="105">
                  <c:v>3557642</c:v>
                </c:pt>
                <c:pt idx="106">
                  <c:v>3834491</c:v>
                </c:pt>
                <c:pt idx="107">
                  <c:v>4936720</c:v>
                </c:pt>
                <c:pt idx="108">
                  <c:v>5172919</c:v>
                </c:pt>
                <c:pt idx="109">
                  <c:v>6005816</c:v>
                </c:pt>
                <c:pt idx="110">
                  <c:v>4982633</c:v>
                </c:pt>
                <c:pt idx="111">
                  <c:v>4350878</c:v>
                </c:pt>
                <c:pt idx="112">
                  <c:v>4305014</c:v>
                </c:pt>
                <c:pt idx="113">
                  <c:v>3904336</c:v>
                </c:pt>
                <c:pt idx="114">
                  <c:v>4153665</c:v>
                </c:pt>
                <c:pt idx="115">
                  <c:v>5501404</c:v>
                </c:pt>
                <c:pt idx="116">
                  <c:v>4627445</c:v>
                </c:pt>
                <c:pt idx="117">
                  <c:v>3155384</c:v>
                </c:pt>
                <c:pt idx="118">
                  <c:v>3424628</c:v>
                </c:pt>
                <c:pt idx="119">
                  <c:v>3637369</c:v>
                </c:pt>
                <c:pt idx="120">
                  <c:v>3671187</c:v>
                </c:pt>
                <c:pt idx="121">
                  <c:v>3391499</c:v>
                </c:pt>
                <c:pt idx="122">
                  <c:v>3884060</c:v>
                </c:pt>
                <c:pt idx="123">
                  <c:v>4245668</c:v>
                </c:pt>
                <c:pt idx="124">
                  <c:v>3338304</c:v>
                </c:pt>
                <c:pt idx="125">
                  <c:v>3294672</c:v>
                </c:pt>
                <c:pt idx="126">
                  <c:v>3243166</c:v>
                </c:pt>
                <c:pt idx="127">
                  <c:v>3228849</c:v>
                </c:pt>
                <c:pt idx="128">
                  <c:v>4293258</c:v>
                </c:pt>
                <c:pt idx="129">
                  <c:v>3012085</c:v>
                </c:pt>
                <c:pt idx="130">
                  <c:v>2992848</c:v>
                </c:pt>
                <c:pt idx="131">
                  <c:v>3160227</c:v>
                </c:pt>
                <c:pt idx="132">
                  <c:v>3177432</c:v>
                </c:pt>
                <c:pt idx="133">
                  <c:v>3122411</c:v>
                </c:pt>
                <c:pt idx="134">
                  <c:v>3806605</c:v>
                </c:pt>
                <c:pt idx="135">
                  <c:v>4433074</c:v>
                </c:pt>
                <c:pt idx="136">
                  <c:v>3356233</c:v>
                </c:pt>
                <c:pt idx="137">
                  <c:v>3410187</c:v>
                </c:pt>
                <c:pt idx="138">
                  <c:v>3757659</c:v>
                </c:pt>
                <c:pt idx="139">
                  <c:v>3007907</c:v>
                </c:pt>
                <c:pt idx="140">
                  <c:v>3549508</c:v>
                </c:pt>
                <c:pt idx="141">
                  <c:v>3763308</c:v>
                </c:pt>
                <c:pt idx="142">
                  <c:v>2788329</c:v>
                </c:pt>
                <c:pt idx="143">
                  <c:v>2777687</c:v>
                </c:pt>
                <c:pt idx="144">
                  <c:v>2846418</c:v>
                </c:pt>
                <c:pt idx="145">
                  <c:v>2903384</c:v>
                </c:pt>
                <c:pt idx="146">
                  <c:v>2639486</c:v>
                </c:pt>
                <c:pt idx="147">
                  <c:v>2738317</c:v>
                </c:pt>
                <c:pt idx="148">
                  <c:v>3245413</c:v>
                </c:pt>
                <c:pt idx="149">
                  <c:v>3580381</c:v>
                </c:pt>
                <c:pt idx="150">
                  <c:v>2930779</c:v>
                </c:pt>
                <c:pt idx="151">
                  <c:v>3400667</c:v>
                </c:pt>
                <c:pt idx="152">
                  <c:v>3473574</c:v>
                </c:pt>
                <c:pt idx="153">
                  <c:v>3494462</c:v>
                </c:pt>
                <c:pt idx="154">
                  <c:v>3156153</c:v>
                </c:pt>
                <c:pt idx="155">
                  <c:v>2908405</c:v>
                </c:pt>
                <c:pt idx="156">
                  <c:v>3104137</c:v>
                </c:pt>
                <c:pt idx="157">
                  <c:v>3259505</c:v>
                </c:pt>
                <c:pt idx="158">
                  <c:v>3489359</c:v>
                </c:pt>
                <c:pt idx="159">
                  <c:v>3330748</c:v>
                </c:pt>
                <c:pt idx="160">
                  <c:v>3424596</c:v>
                </c:pt>
                <c:pt idx="161">
                  <c:v>3348351</c:v>
                </c:pt>
                <c:pt idx="162">
                  <c:v>3126695</c:v>
                </c:pt>
                <c:pt idx="163">
                  <c:v>4636992</c:v>
                </c:pt>
                <c:pt idx="164">
                  <c:v>2611168</c:v>
                </c:pt>
                <c:pt idx="165">
                  <c:v>2876540</c:v>
                </c:pt>
                <c:pt idx="166">
                  <c:v>3119171</c:v>
                </c:pt>
                <c:pt idx="167">
                  <c:v>3345065</c:v>
                </c:pt>
                <c:pt idx="168">
                  <c:v>3207090</c:v>
                </c:pt>
                <c:pt idx="169">
                  <c:v>3090050</c:v>
                </c:pt>
                <c:pt idx="170">
                  <c:v>3124345</c:v>
                </c:pt>
                <c:pt idx="171">
                  <c:v>4184492</c:v>
                </c:pt>
                <c:pt idx="172">
                  <c:v>3388757</c:v>
                </c:pt>
                <c:pt idx="173">
                  <c:v>4075467</c:v>
                </c:pt>
                <c:pt idx="174">
                  <c:v>3183652</c:v>
                </c:pt>
                <c:pt idx="175">
                  <c:v>3183399</c:v>
                </c:pt>
                <c:pt idx="176">
                  <c:v>2928110</c:v>
                </c:pt>
                <c:pt idx="177">
                  <c:v>2878104</c:v>
                </c:pt>
                <c:pt idx="178">
                  <c:v>3080099</c:v>
                </c:pt>
                <c:pt idx="179">
                  <c:v>3442213</c:v>
                </c:pt>
                <c:pt idx="180">
                  <c:v>2911730</c:v>
                </c:pt>
                <c:pt idx="181">
                  <c:v>2971816</c:v>
                </c:pt>
                <c:pt idx="182">
                  <c:v>3221569</c:v>
                </c:pt>
                <c:pt idx="183">
                  <c:v>3133915</c:v>
                </c:pt>
                <c:pt idx="184">
                  <c:v>4629096</c:v>
                </c:pt>
                <c:pt idx="185">
                  <c:v>3044454</c:v>
                </c:pt>
                <c:pt idx="186">
                  <c:v>2877875</c:v>
                </c:pt>
                <c:pt idx="187">
                  <c:v>2921333</c:v>
                </c:pt>
                <c:pt idx="188">
                  <c:v>3106945</c:v>
                </c:pt>
                <c:pt idx="189">
                  <c:v>3076470</c:v>
                </c:pt>
                <c:pt idx="190">
                  <c:v>3313594</c:v>
                </c:pt>
                <c:pt idx="191">
                  <c:v>3025903</c:v>
                </c:pt>
                <c:pt idx="192">
                  <c:v>2807363</c:v>
                </c:pt>
                <c:pt idx="193">
                  <c:v>3053804</c:v>
                </c:pt>
                <c:pt idx="194">
                  <c:v>3040176</c:v>
                </c:pt>
                <c:pt idx="195">
                  <c:v>3034558</c:v>
                </c:pt>
                <c:pt idx="196">
                  <c:v>3005083</c:v>
                </c:pt>
                <c:pt idx="197">
                  <c:v>2710671</c:v>
                </c:pt>
                <c:pt idx="198">
                  <c:v>2520473</c:v>
                </c:pt>
                <c:pt idx="199">
                  <c:v>2587006</c:v>
                </c:pt>
                <c:pt idx="200">
                  <c:v>2814543</c:v>
                </c:pt>
                <c:pt idx="201">
                  <c:v>2807762</c:v>
                </c:pt>
                <c:pt idx="202">
                  <c:v>2772006</c:v>
                </c:pt>
                <c:pt idx="203">
                  <c:v>2779430</c:v>
                </c:pt>
                <c:pt idx="204">
                  <c:v>2935980</c:v>
                </c:pt>
                <c:pt idx="205">
                  <c:v>2925529</c:v>
                </c:pt>
                <c:pt idx="206">
                  <c:v>3069319</c:v>
                </c:pt>
                <c:pt idx="207">
                  <c:v>2795668</c:v>
                </c:pt>
                <c:pt idx="208">
                  <c:v>2898404</c:v>
                </c:pt>
                <c:pt idx="209">
                  <c:v>2963347</c:v>
                </c:pt>
                <c:pt idx="210">
                  <c:v>2993020</c:v>
                </c:pt>
                <c:pt idx="211">
                  <c:v>2978962</c:v>
                </c:pt>
                <c:pt idx="212">
                  <c:v>3136390</c:v>
                </c:pt>
                <c:pt idx="213">
                  <c:v>4669181</c:v>
                </c:pt>
                <c:pt idx="214">
                  <c:v>3342721</c:v>
                </c:pt>
                <c:pt idx="215">
                  <c:v>3530441</c:v>
                </c:pt>
                <c:pt idx="216">
                  <c:v>3585853</c:v>
                </c:pt>
                <c:pt idx="217">
                  <c:v>3471050</c:v>
                </c:pt>
                <c:pt idx="218">
                  <c:v>3382710</c:v>
                </c:pt>
                <c:pt idx="219">
                  <c:v>3212884</c:v>
                </c:pt>
                <c:pt idx="220">
                  <c:v>3313966</c:v>
                </c:pt>
                <c:pt idx="221">
                  <c:v>3718640</c:v>
                </c:pt>
                <c:pt idx="222">
                  <c:v>3660957</c:v>
                </c:pt>
                <c:pt idx="223">
                  <c:v>3312391</c:v>
                </c:pt>
                <c:pt idx="224">
                  <c:v>3362519</c:v>
                </c:pt>
                <c:pt idx="225">
                  <c:v>3340162</c:v>
                </c:pt>
                <c:pt idx="226">
                  <c:v>3428803</c:v>
                </c:pt>
                <c:pt idx="227">
                  <c:v>3295787</c:v>
                </c:pt>
                <c:pt idx="228">
                  <c:v>3091165</c:v>
                </c:pt>
                <c:pt idx="229">
                  <c:v>3258567</c:v>
                </c:pt>
                <c:pt idx="230">
                  <c:v>3227023</c:v>
                </c:pt>
                <c:pt idx="231">
                  <c:v>2759915</c:v>
                </c:pt>
                <c:pt idx="232">
                  <c:v>2873434</c:v>
                </c:pt>
                <c:pt idx="233">
                  <c:v>2858606</c:v>
                </c:pt>
                <c:pt idx="234">
                  <c:v>2902781</c:v>
                </c:pt>
                <c:pt idx="235">
                  <c:v>3124029</c:v>
                </c:pt>
                <c:pt idx="236">
                  <c:v>2936840</c:v>
                </c:pt>
                <c:pt idx="237">
                  <c:v>2861176</c:v>
                </c:pt>
                <c:pt idx="238">
                  <c:v>2910226</c:v>
                </c:pt>
                <c:pt idx="239">
                  <c:v>2854747</c:v>
                </c:pt>
                <c:pt idx="240">
                  <c:v>2729104</c:v>
                </c:pt>
                <c:pt idx="241">
                  <c:v>3092556</c:v>
                </c:pt>
                <c:pt idx="242">
                  <c:v>3163271</c:v>
                </c:pt>
                <c:pt idx="243">
                  <c:v>3199616</c:v>
                </c:pt>
                <c:pt idx="244">
                  <c:v>3142498</c:v>
                </c:pt>
                <c:pt idx="245">
                  <c:v>3385540</c:v>
                </c:pt>
                <c:pt idx="246">
                  <c:v>3545589</c:v>
                </c:pt>
                <c:pt idx="247">
                  <c:v>4983680</c:v>
                </c:pt>
                <c:pt idx="248">
                  <c:v>3582952</c:v>
                </c:pt>
                <c:pt idx="249">
                  <c:v>3380977</c:v>
                </c:pt>
                <c:pt idx="250">
                  <c:v>3234803</c:v>
                </c:pt>
                <c:pt idx="251">
                  <c:v>3207076</c:v>
                </c:pt>
                <c:pt idx="252">
                  <c:v>3446520</c:v>
                </c:pt>
                <c:pt idx="253">
                  <c:v>3487652</c:v>
                </c:pt>
                <c:pt idx="254">
                  <c:v>3284092</c:v>
                </c:pt>
                <c:pt idx="255">
                  <c:v>3069516</c:v>
                </c:pt>
                <c:pt idx="256">
                  <c:v>3070382</c:v>
                </c:pt>
                <c:pt idx="257">
                  <c:v>3092006</c:v>
                </c:pt>
                <c:pt idx="258">
                  <c:v>3393860</c:v>
                </c:pt>
                <c:pt idx="259">
                  <c:v>3276316</c:v>
                </c:pt>
                <c:pt idx="260">
                  <c:v>3317185</c:v>
                </c:pt>
                <c:pt idx="261">
                  <c:v>3064337</c:v>
                </c:pt>
                <c:pt idx="262">
                  <c:v>3164867</c:v>
                </c:pt>
                <c:pt idx="263">
                  <c:v>3103677</c:v>
                </c:pt>
                <c:pt idx="264">
                  <c:v>2950408</c:v>
                </c:pt>
                <c:pt idx="265">
                  <c:v>2983414</c:v>
                </c:pt>
                <c:pt idx="266">
                  <c:v>2924571</c:v>
                </c:pt>
                <c:pt idx="267">
                  <c:v>2940027</c:v>
                </c:pt>
                <c:pt idx="268">
                  <c:v>3839002</c:v>
                </c:pt>
                <c:pt idx="269">
                  <c:v>3324720</c:v>
                </c:pt>
                <c:pt idx="270">
                  <c:v>3541123</c:v>
                </c:pt>
                <c:pt idx="271">
                  <c:v>3236487</c:v>
                </c:pt>
                <c:pt idx="272">
                  <c:v>3180197</c:v>
                </c:pt>
                <c:pt idx="273">
                  <c:v>3314439</c:v>
                </c:pt>
                <c:pt idx="274">
                  <c:v>3227727</c:v>
                </c:pt>
                <c:pt idx="275">
                  <c:v>2921328</c:v>
                </c:pt>
                <c:pt idx="276">
                  <c:v>2820003</c:v>
                </c:pt>
                <c:pt idx="277">
                  <c:v>2933121</c:v>
                </c:pt>
                <c:pt idx="278">
                  <c:v>3234725</c:v>
                </c:pt>
                <c:pt idx="279">
                  <c:v>3445922</c:v>
                </c:pt>
                <c:pt idx="280">
                  <c:v>3472811</c:v>
                </c:pt>
                <c:pt idx="281">
                  <c:v>3402324</c:v>
                </c:pt>
                <c:pt idx="282">
                  <c:v>5175379</c:v>
                </c:pt>
                <c:pt idx="283">
                  <c:v>3526674</c:v>
                </c:pt>
                <c:pt idx="284">
                  <c:v>3403570</c:v>
                </c:pt>
                <c:pt idx="285">
                  <c:v>3103292</c:v>
                </c:pt>
                <c:pt idx="286">
                  <c:v>3232870</c:v>
                </c:pt>
                <c:pt idx="287">
                  <c:v>3246983</c:v>
                </c:pt>
                <c:pt idx="288">
                  <c:v>3369222</c:v>
                </c:pt>
                <c:pt idx="289">
                  <c:v>2722158</c:v>
                </c:pt>
                <c:pt idx="290">
                  <c:v>4055189</c:v>
                </c:pt>
                <c:pt idx="291">
                  <c:v>4539550</c:v>
                </c:pt>
                <c:pt idx="292">
                  <c:v>3193384</c:v>
                </c:pt>
                <c:pt idx="293">
                  <c:v>3246371</c:v>
                </c:pt>
                <c:pt idx="294">
                  <c:v>3482281</c:v>
                </c:pt>
                <c:pt idx="295">
                  <c:v>3990250</c:v>
                </c:pt>
                <c:pt idx="296">
                  <c:v>4117163</c:v>
                </c:pt>
                <c:pt idx="297">
                  <c:v>3489789</c:v>
                </c:pt>
                <c:pt idx="298">
                  <c:v>3789347</c:v>
                </c:pt>
                <c:pt idx="299">
                  <c:v>3455857</c:v>
                </c:pt>
                <c:pt idx="300">
                  <c:v>3385407</c:v>
                </c:pt>
                <c:pt idx="301">
                  <c:v>3603897</c:v>
                </c:pt>
                <c:pt idx="302">
                  <c:v>3210047</c:v>
                </c:pt>
                <c:pt idx="303">
                  <c:v>3371985</c:v>
                </c:pt>
                <c:pt idx="304">
                  <c:v>3367158</c:v>
                </c:pt>
                <c:pt idx="305">
                  <c:v>3515488</c:v>
                </c:pt>
                <c:pt idx="306">
                  <c:v>3966223</c:v>
                </c:pt>
                <c:pt idx="307">
                  <c:v>3252496</c:v>
                </c:pt>
                <c:pt idx="308">
                  <c:v>3904930</c:v>
                </c:pt>
                <c:pt idx="309">
                  <c:v>4274256</c:v>
                </c:pt>
                <c:pt idx="310">
                  <c:v>4120163</c:v>
                </c:pt>
                <c:pt idx="311">
                  <c:v>3781076</c:v>
                </c:pt>
                <c:pt idx="312">
                  <c:v>3795064</c:v>
                </c:pt>
                <c:pt idx="313">
                  <c:v>3395498</c:v>
                </c:pt>
                <c:pt idx="314">
                  <c:v>3802723</c:v>
                </c:pt>
                <c:pt idx="315">
                  <c:v>3781425</c:v>
                </c:pt>
                <c:pt idx="316">
                  <c:v>3942889</c:v>
                </c:pt>
                <c:pt idx="317">
                  <c:v>3942470</c:v>
                </c:pt>
                <c:pt idx="318">
                  <c:v>3765701</c:v>
                </c:pt>
                <c:pt idx="319">
                  <c:v>3854329</c:v>
                </c:pt>
                <c:pt idx="320">
                  <c:v>3966937</c:v>
                </c:pt>
                <c:pt idx="321">
                  <c:v>3883969</c:v>
                </c:pt>
                <c:pt idx="322">
                  <c:v>4277749</c:v>
                </c:pt>
                <c:pt idx="323">
                  <c:v>3882582</c:v>
                </c:pt>
                <c:pt idx="324">
                  <c:v>3807170</c:v>
                </c:pt>
                <c:pt idx="325">
                  <c:v>5151120</c:v>
                </c:pt>
                <c:pt idx="326">
                  <c:v>4090957</c:v>
                </c:pt>
                <c:pt idx="327">
                  <c:v>4183410</c:v>
                </c:pt>
                <c:pt idx="328">
                  <c:v>5261836</c:v>
                </c:pt>
                <c:pt idx="329">
                  <c:v>4224005</c:v>
                </c:pt>
                <c:pt idx="330">
                  <c:v>3999906</c:v>
                </c:pt>
                <c:pt idx="331">
                  <c:v>4346376</c:v>
                </c:pt>
                <c:pt idx="332">
                  <c:v>4006792</c:v>
                </c:pt>
                <c:pt idx="333">
                  <c:v>3830291</c:v>
                </c:pt>
                <c:pt idx="334">
                  <c:v>3461930</c:v>
                </c:pt>
                <c:pt idx="335">
                  <c:v>3718451</c:v>
                </c:pt>
                <c:pt idx="336">
                  <c:v>3926694</c:v>
                </c:pt>
                <c:pt idx="337">
                  <c:v>3630987</c:v>
                </c:pt>
                <c:pt idx="338">
                  <c:v>3781570</c:v>
                </c:pt>
                <c:pt idx="339">
                  <c:v>3734688</c:v>
                </c:pt>
                <c:pt idx="340">
                  <c:v>3861573</c:v>
                </c:pt>
                <c:pt idx="341">
                  <c:v>4066349</c:v>
                </c:pt>
                <c:pt idx="342">
                  <c:v>3746226</c:v>
                </c:pt>
                <c:pt idx="343">
                  <c:v>4488132</c:v>
                </c:pt>
                <c:pt idx="344">
                  <c:v>3937438</c:v>
                </c:pt>
                <c:pt idx="345">
                  <c:v>3374189</c:v>
                </c:pt>
                <c:pt idx="346">
                  <c:v>3031303</c:v>
                </c:pt>
                <c:pt idx="347">
                  <c:v>3835398</c:v>
                </c:pt>
                <c:pt idx="348">
                  <c:v>5060631</c:v>
                </c:pt>
                <c:pt idx="349">
                  <c:v>4651332</c:v>
                </c:pt>
                <c:pt idx="350">
                  <c:v>4704552</c:v>
                </c:pt>
                <c:pt idx="351">
                  <c:v>4566302</c:v>
                </c:pt>
                <c:pt idx="352">
                  <c:v>6513393</c:v>
                </c:pt>
                <c:pt idx="353">
                  <c:v>6613046</c:v>
                </c:pt>
                <c:pt idx="354">
                  <c:v>6797564</c:v>
                </c:pt>
                <c:pt idx="355">
                  <c:v>3877164</c:v>
                </c:pt>
                <c:pt idx="356">
                  <c:v>3205362</c:v>
                </c:pt>
                <c:pt idx="357">
                  <c:v>3135176</c:v>
                </c:pt>
                <c:pt idx="358">
                  <c:v>3062474</c:v>
                </c:pt>
                <c:pt idx="359">
                  <c:v>3009466</c:v>
                </c:pt>
                <c:pt idx="360">
                  <c:v>2861476</c:v>
                </c:pt>
                <c:pt idx="361">
                  <c:v>3254959</c:v>
                </c:pt>
                <c:pt idx="362">
                  <c:v>3263460</c:v>
                </c:pt>
                <c:pt idx="363">
                  <c:v>3165234</c:v>
                </c:pt>
                <c:pt idx="364">
                  <c:v>3464173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7E2-4A62-988D-3D34CA36D16F}"/>
            </c:ext>
          </c:extLst>
        </c:ser>
        <c:ser>
          <c:idx val="3"/>
          <c:order val="3"/>
          <c:tx>
            <c:strRef>
              <c:f>'CSSG_consumos (2)'!$AY$111</c:f>
              <c:strCache>
                <c:ptCount val="1"/>
                <c:pt idx="0">
                  <c:v>Cogeração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(2)'!$AY$112:$AY$476</c:f>
              <c:numCache>
                <c:formatCode>#,##0</c:formatCode>
                <c:ptCount val="365"/>
                <c:pt idx="0">
                  <c:v>12319488</c:v>
                </c:pt>
                <c:pt idx="1">
                  <c:v>13381281</c:v>
                </c:pt>
                <c:pt idx="2">
                  <c:v>13817286</c:v>
                </c:pt>
                <c:pt idx="3">
                  <c:v>14899499</c:v>
                </c:pt>
                <c:pt idx="4">
                  <c:v>16215438</c:v>
                </c:pt>
                <c:pt idx="5">
                  <c:v>16714095</c:v>
                </c:pt>
                <c:pt idx="6">
                  <c:v>16988738</c:v>
                </c:pt>
                <c:pt idx="7">
                  <c:v>15252121</c:v>
                </c:pt>
                <c:pt idx="8">
                  <c:v>16863487</c:v>
                </c:pt>
                <c:pt idx="9">
                  <c:v>16227567</c:v>
                </c:pt>
                <c:pt idx="10">
                  <c:v>16747102</c:v>
                </c:pt>
                <c:pt idx="11">
                  <c:v>18067212</c:v>
                </c:pt>
                <c:pt idx="12">
                  <c:v>18893538</c:v>
                </c:pt>
                <c:pt idx="13">
                  <c:v>18117247</c:v>
                </c:pt>
                <c:pt idx="14">
                  <c:v>17252333</c:v>
                </c:pt>
                <c:pt idx="15">
                  <c:v>16612396</c:v>
                </c:pt>
                <c:pt idx="16">
                  <c:v>17132129</c:v>
                </c:pt>
                <c:pt idx="17">
                  <c:v>15876183</c:v>
                </c:pt>
                <c:pt idx="18">
                  <c:v>15814764</c:v>
                </c:pt>
                <c:pt idx="19">
                  <c:v>15512075</c:v>
                </c:pt>
                <c:pt idx="20">
                  <c:v>15664996</c:v>
                </c:pt>
                <c:pt idx="21">
                  <c:v>15720881</c:v>
                </c:pt>
                <c:pt idx="22">
                  <c:v>15461604</c:v>
                </c:pt>
                <c:pt idx="23">
                  <c:v>15747165</c:v>
                </c:pt>
                <c:pt idx="24">
                  <c:v>16042614</c:v>
                </c:pt>
                <c:pt idx="25">
                  <c:v>16178884</c:v>
                </c:pt>
                <c:pt idx="26">
                  <c:v>15570539</c:v>
                </c:pt>
                <c:pt idx="27">
                  <c:v>15130360</c:v>
                </c:pt>
                <c:pt idx="28">
                  <c:v>16081358</c:v>
                </c:pt>
                <c:pt idx="29">
                  <c:v>17368571</c:v>
                </c:pt>
                <c:pt idx="30">
                  <c:v>18193816</c:v>
                </c:pt>
                <c:pt idx="31">
                  <c:v>17946115</c:v>
                </c:pt>
                <c:pt idx="32">
                  <c:v>17732991</c:v>
                </c:pt>
                <c:pt idx="33">
                  <c:v>17621866</c:v>
                </c:pt>
                <c:pt idx="34">
                  <c:v>16960737</c:v>
                </c:pt>
                <c:pt idx="35">
                  <c:v>16798403</c:v>
                </c:pt>
                <c:pt idx="36">
                  <c:v>15823481</c:v>
                </c:pt>
                <c:pt idx="37">
                  <c:v>14685549</c:v>
                </c:pt>
                <c:pt idx="38">
                  <c:v>13493471</c:v>
                </c:pt>
                <c:pt idx="39">
                  <c:v>12897780</c:v>
                </c:pt>
                <c:pt idx="40">
                  <c:v>13175587</c:v>
                </c:pt>
                <c:pt idx="41">
                  <c:v>13173841</c:v>
                </c:pt>
                <c:pt idx="42">
                  <c:v>13259488</c:v>
                </c:pt>
                <c:pt idx="43">
                  <c:v>14570327</c:v>
                </c:pt>
                <c:pt idx="44">
                  <c:v>14104154</c:v>
                </c:pt>
                <c:pt idx="45">
                  <c:v>12945233</c:v>
                </c:pt>
                <c:pt idx="46">
                  <c:v>13447053</c:v>
                </c:pt>
                <c:pt idx="47">
                  <c:v>13271202</c:v>
                </c:pt>
                <c:pt idx="48">
                  <c:v>12898264</c:v>
                </c:pt>
                <c:pt idx="49">
                  <c:v>13834076</c:v>
                </c:pt>
                <c:pt idx="50">
                  <c:v>13714366</c:v>
                </c:pt>
                <c:pt idx="51">
                  <c:v>14474850</c:v>
                </c:pt>
                <c:pt idx="52">
                  <c:v>16082854</c:v>
                </c:pt>
                <c:pt idx="53">
                  <c:v>17458617</c:v>
                </c:pt>
                <c:pt idx="54">
                  <c:v>15607686</c:v>
                </c:pt>
                <c:pt idx="55">
                  <c:v>15161780</c:v>
                </c:pt>
                <c:pt idx="56">
                  <c:v>15168597</c:v>
                </c:pt>
                <c:pt idx="57">
                  <c:v>14661925</c:v>
                </c:pt>
                <c:pt idx="58">
                  <c:v>14842863</c:v>
                </c:pt>
                <c:pt idx="59">
                  <c:v>15200709</c:v>
                </c:pt>
                <c:pt idx="60">
                  <c:v>17636384</c:v>
                </c:pt>
                <c:pt idx="61">
                  <c:v>18594813</c:v>
                </c:pt>
                <c:pt idx="62">
                  <c:v>18148013</c:v>
                </c:pt>
                <c:pt idx="63">
                  <c:v>17837123</c:v>
                </c:pt>
                <c:pt idx="64">
                  <c:v>18532739</c:v>
                </c:pt>
                <c:pt idx="65">
                  <c:v>15402650</c:v>
                </c:pt>
                <c:pt idx="66">
                  <c:v>15616949</c:v>
                </c:pt>
                <c:pt idx="67">
                  <c:v>15008260</c:v>
                </c:pt>
                <c:pt idx="68">
                  <c:v>14882674</c:v>
                </c:pt>
                <c:pt idx="69">
                  <c:v>15238797</c:v>
                </c:pt>
                <c:pt idx="70">
                  <c:v>15399160</c:v>
                </c:pt>
                <c:pt idx="71">
                  <c:v>15818005</c:v>
                </c:pt>
                <c:pt idx="72">
                  <c:v>16363790</c:v>
                </c:pt>
                <c:pt idx="73">
                  <c:v>16363871</c:v>
                </c:pt>
                <c:pt idx="74">
                  <c:v>16039685</c:v>
                </c:pt>
                <c:pt idx="75">
                  <c:v>15399314</c:v>
                </c:pt>
                <c:pt idx="76">
                  <c:v>15708046</c:v>
                </c:pt>
                <c:pt idx="77">
                  <c:v>15309651</c:v>
                </c:pt>
                <c:pt idx="78">
                  <c:v>16428644</c:v>
                </c:pt>
                <c:pt idx="79">
                  <c:v>16739165</c:v>
                </c:pt>
                <c:pt idx="80">
                  <c:v>14472599</c:v>
                </c:pt>
                <c:pt idx="81">
                  <c:v>12938622</c:v>
                </c:pt>
                <c:pt idx="82">
                  <c:v>13055846</c:v>
                </c:pt>
                <c:pt idx="83">
                  <c:v>13373600</c:v>
                </c:pt>
                <c:pt idx="84">
                  <c:v>16305452</c:v>
                </c:pt>
                <c:pt idx="85">
                  <c:v>17362908</c:v>
                </c:pt>
                <c:pt idx="86">
                  <c:v>18906370</c:v>
                </c:pt>
                <c:pt idx="87">
                  <c:v>18528159</c:v>
                </c:pt>
                <c:pt idx="88">
                  <c:v>16474071</c:v>
                </c:pt>
                <c:pt idx="89">
                  <c:v>16590198</c:v>
                </c:pt>
                <c:pt idx="90">
                  <c:v>15649219</c:v>
                </c:pt>
                <c:pt idx="91">
                  <c:v>15572354</c:v>
                </c:pt>
                <c:pt idx="92">
                  <c:v>15326891</c:v>
                </c:pt>
                <c:pt idx="93">
                  <c:v>15233853</c:v>
                </c:pt>
                <c:pt idx="94">
                  <c:v>12041683</c:v>
                </c:pt>
                <c:pt idx="95">
                  <c:v>11573985</c:v>
                </c:pt>
                <c:pt idx="96">
                  <c:v>12029608</c:v>
                </c:pt>
                <c:pt idx="97">
                  <c:v>13045048</c:v>
                </c:pt>
                <c:pt idx="98">
                  <c:v>12377553</c:v>
                </c:pt>
                <c:pt idx="99">
                  <c:v>11847358</c:v>
                </c:pt>
                <c:pt idx="100">
                  <c:v>11321153</c:v>
                </c:pt>
                <c:pt idx="101">
                  <c:v>12732294</c:v>
                </c:pt>
                <c:pt idx="102">
                  <c:v>13238771</c:v>
                </c:pt>
                <c:pt idx="103">
                  <c:v>12511198</c:v>
                </c:pt>
                <c:pt idx="104">
                  <c:v>11270412</c:v>
                </c:pt>
                <c:pt idx="105">
                  <c:v>13837994</c:v>
                </c:pt>
                <c:pt idx="106">
                  <c:v>14566473</c:v>
                </c:pt>
                <c:pt idx="107">
                  <c:v>15921474</c:v>
                </c:pt>
                <c:pt idx="108">
                  <c:v>16915896</c:v>
                </c:pt>
                <c:pt idx="109">
                  <c:v>16379294</c:v>
                </c:pt>
                <c:pt idx="110">
                  <c:v>14060568</c:v>
                </c:pt>
                <c:pt idx="111">
                  <c:v>13004445</c:v>
                </c:pt>
                <c:pt idx="112">
                  <c:v>12809958</c:v>
                </c:pt>
                <c:pt idx="113">
                  <c:v>13575156</c:v>
                </c:pt>
                <c:pt idx="114">
                  <c:v>13631652</c:v>
                </c:pt>
                <c:pt idx="115">
                  <c:v>13963989</c:v>
                </c:pt>
                <c:pt idx="116">
                  <c:v>15369277</c:v>
                </c:pt>
                <c:pt idx="117">
                  <c:v>14607691</c:v>
                </c:pt>
                <c:pt idx="118">
                  <c:v>13651195</c:v>
                </c:pt>
                <c:pt idx="119">
                  <c:v>13237607</c:v>
                </c:pt>
                <c:pt idx="120">
                  <c:v>14561969</c:v>
                </c:pt>
                <c:pt idx="121">
                  <c:v>15696873</c:v>
                </c:pt>
                <c:pt idx="122">
                  <c:v>16482394</c:v>
                </c:pt>
                <c:pt idx="123">
                  <c:v>16365179</c:v>
                </c:pt>
                <c:pt idx="124">
                  <c:v>14930155</c:v>
                </c:pt>
                <c:pt idx="125">
                  <c:v>14159753</c:v>
                </c:pt>
                <c:pt idx="126">
                  <c:v>13270349</c:v>
                </c:pt>
                <c:pt idx="127">
                  <c:v>12376870</c:v>
                </c:pt>
                <c:pt idx="128">
                  <c:v>9881458</c:v>
                </c:pt>
                <c:pt idx="129">
                  <c:v>10266813</c:v>
                </c:pt>
                <c:pt idx="130">
                  <c:v>11067781</c:v>
                </c:pt>
                <c:pt idx="131">
                  <c:v>12411581</c:v>
                </c:pt>
                <c:pt idx="132">
                  <c:v>12131377</c:v>
                </c:pt>
                <c:pt idx="133">
                  <c:v>12037385</c:v>
                </c:pt>
                <c:pt idx="134">
                  <c:v>12079810</c:v>
                </c:pt>
                <c:pt idx="135">
                  <c:v>11805715</c:v>
                </c:pt>
                <c:pt idx="136">
                  <c:v>12635247</c:v>
                </c:pt>
                <c:pt idx="137">
                  <c:v>13675110</c:v>
                </c:pt>
                <c:pt idx="138">
                  <c:v>14032329</c:v>
                </c:pt>
                <c:pt idx="139">
                  <c:v>13467349</c:v>
                </c:pt>
                <c:pt idx="140">
                  <c:v>12437335</c:v>
                </c:pt>
                <c:pt idx="141">
                  <c:v>12990901</c:v>
                </c:pt>
                <c:pt idx="142">
                  <c:v>12904813</c:v>
                </c:pt>
                <c:pt idx="143">
                  <c:v>13250355</c:v>
                </c:pt>
                <c:pt idx="144">
                  <c:v>15186276</c:v>
                </c:pt>
                <c:pt idx="145">
                  <c:v>14234837</c:v>
                </c:pt>
                <c:pt idx="146">
                  <c:v>13760165</c:v>
                </c:pt>
                <c:pt idx="147">
                  <c:v>14750542</c:v>
                </c:pt>
                <c:pt idx="148">
                  <c:v>15349965</c:v>
                </c:pt>
                <c:pt idx="149">
                  <c:v>15850903</c:v>
                </c:pt>
                <c:pt idx="150">
                  <c:v>16188175</c:v>
                </c:pt>
                <c:pt idx="151">
                  <c:v>16382795</c:v>
                </c:pt>
                <c:pt idx="152">
                  <c:v>15117559</c:v>
                </c:pt>
                <c:pt idx="153">
                  <c:v>15013267</c:v>
                </c:pt>
                <c:pt idx="154">
                  <c:v>15335839</c:v>
                </c:pt>
                <c:pt idx="155">
                  <c:v>14798718</c:v>
                </c:pt>
                <c:pt idx="156">
                  <c:v>14354503</c:v>
                </c:pt>
                <c:pt idx="157">
                  <c:v>14163382</c:v>
                </c:pt>
                <c:pt idx="158">
                  <c:v>14382159</c:v>
                </c:pt>
                <c:pt idx="159">
                  <c:v>14855574</c:v>
                </c:pt>
                <c:pt idx="160">
                  <c:v>14763467</c:v>
                </c:pt>
                <c:pt idx="161">
                  <c:v>14622949</c:v>
                </c:pt>
                <c:pt idx="162">
                  <c:v>14893465</c:v>
                </c:pt>
                <c:pt idx="163">
                  <c:v>15239823</c:v>
                </c:pt>
                <c:pt idx="164">
                  <c:v>17629256</c:v>
                </c:pt>
                <c:pt idx="165">
                  <c:v>19463848</c:v>
                </c:pt>
                <c:pt idx="166">
                  <c:v>17734212</c:v>
                </c:pt>
                <c:pt idx="167">
                  <c:v>17310336</c:v>
                </c:pt>
                <c:pt idx="168">
                  <c:v>17286358</c:v>
                </c:pt>
                <c:pt idx="169">
                  <c:v>17860897</c:v>
                </c:pt>
                <c:pt idx="170">
                  <c:v>18200697</c:v>
                </c:pt>
                <c:pt idx="171">
                  <c:v>18508836</c:v>
                </c:pt>
                <c:pt idx="172">
                  <c:v>18216901</c:v>
                </c:pt>
                <c:pt idx="173">
                  <c:v>18079644</c:v>
                </c:pt>
                <c:pt idx="174">
                  <c:v>17531497</c:v>
                </c:pt>
                <c:pt idx="175">
                  <c:v>17470368</c:v>
                </c:pt>
                <c:pt idx="176">
                  <c:v>17971334</c:v>
                </c:pt>
                <c:pt idx="177">
                  <c:v>19820459</c:v>
                </c:pt>
                <c:pt idx="178">
                  <c:v>18919516</c:v>
                </c:pt>
                <c:pt idx="179">
                  <c:v>17688044</c:v>
                </c:pt>
                <c:pt idx="180">
                  <c:v>17428838</c:v>
                </c:pt>
                <c:pt idx="181">
                  <c:v>17268847</c:v>
                </c:pt>
                <c:pt idx="182">
                  <c:v>17618784</c:v>
                </c:pt>
                <c:pt idx="183">
                  <c:v>17902919</c:v>
                </c:pt>
                <c:pt idx="184">
                  <c:v>19578633</c:v>
                </c:pt>
                <c:pt idx="185">
                  <c:v>21616886</c:v>
                </c:pt>
                <c:pt idx="186">
                  <c:v>19964197</c:v>
                </c:pt>
                <c:pt idx="187">
                  <c:v>16157335</c:v>
                </c:pt>
                <c:pt idx="188">
                  <c:v>15837216</c:v>
                </c:pt>
                <c:pt idx="189">
                  <c:v>15606830</c:v>
                </c:pt>
                <c:pt idx="190">
                  <c:v>15353044</c:v>
                </c:pt>
                <c:pt idx="191">
                  <c:v>15371213</c:v>
                </c:pt>
                <c:pt idx="192">
                  <c:v>16088739</c:v>
                </c:pt>
                <c:pt idx="193">
                  <c:v>15601093</c:v>
                </c:pt>
                <c:pt idx="194">
                  <c:v>15486305</c:v>
                </c:pt>
                <c:pt idx="195">
                  <c:v>15477283</c:v>
                </c:pt>
                <c:pt idx="196">
                  <c:v>15632850</c:v>
                </c:pt>
                <c:pt idx="197">
                  <c:v>16275379</c:v>
                </c:pt>
                <c:pt idx="198">
                  <c:v>15881966</c:v>
                </c:pt>
                <c:pt idx="199">
                  <c:v>15100874</c:v>
                </c:pt>
                <c:pt idx="200">
                  <c:v>14223165</c:v>
                </c:pt>
                <c:pt idx="201">
                  <c:v>13946207</c:v>
                </c:pt>
                <c:pt idx="202">
                  <c:v>13609089</c:v>
                </c:pt>
                <c:pt idx="203">
                  <c:v>13948988</c:v>
                </c:pt>
                <c:pt idx="204">
                  <c:v>13997731</c:v>
                </c:pt>
                <c:pt idx="205">
                  <c:v>14033539</c:v>
                </c:pt>
                <c:pt idx="206">
                  <c:v>14380866</c:v>
                </c:pt>
                <c:pt idx="207">
                  <c:v>14303884</c:v>
                </c:pt>
                <c:pt idx="208">
                  <c:v>13624294</c:v>
                </c:pt>
                <c:pt idx="209">
                  <c:v>13361030</c:v>
                </c:pt>
                <c:pt idx="210">
                  <c:v>14545377</c:v>
                </c:pt>
                <c:pt idx="211">
                  <c:v>15227979</c:v>
                </c:pt>
                <c:pt idx="212">
                  <c:v>16257152</c:v>
                </c:pt>
                <c:pt idx="213">
                  <c:v>16134293</c:v>
                </c:pt>
                <c:pt idx="214">
                  <c:v>14031133</c:v>
                </c:pt>
                <c:pt idx="215">
                  <c:v>12061910</c:v>
                </c:pt>
                <c:pt idx="216">
                  <c:v>12213826</c:v>
                </c:pt>
                <c:pt idx="217">
                  <c:v>11025511</c:v>
                </c:pt>
                <c:pt idx="218">
                  <c:v>11919941</c:v>
                </c:pt>
                <c:pt idx="219">
                  <c:v>11971480</c:v>
                </c:pt>
                <c:pt idx="220">
                  <c:v>11950233</c:v>
                </c:pt>
                <c:pt idx="221">
                  <c:v>11911855</c:v>
                </c:pt>
                <c:pt idx="222">
                  <c:v>12480220</c:v>
                </c:pt>
                <c:pt idx="223">
                  <c:v>12283742</c:v>
                </c:pt>
                <c:pt idx="224">
                  <c:v>12295093</c:v>
                </c:pt>
                <c:pt idx="225">
                  <c:v>12864899</c:v>
                </c:pt>
                <c:pt idx="226">
                  <c:v>12933084</c:v>
                </c:pt>
                <c:pt idx="227">
                  <c:v>14197002</c:v>
                </c:pt>
                <c:pt idx="228">
                  <c:v>15687347</c:v>
                </c:pt>
                <c:pt idx="229">
                  <c:v>15121919</c:v>
                </c:pt>
                <c:pt idx="230">
                  <c:v>15014000</c:v>
                </c:pt>
                <c:pt idx="231">
                  <c:v>14915829</c:v>
                </c:pt>
                <c:pt idx="232">
                  <c:v>15428790</c:v>
                </c:pt>
                <c:pt idx="233">
                  <c:v>14661661</c:v>
                </c:pt>
                <c:pt idx="234">
                  <c:v>12979769</c:v>
                </c:pt>
                <c:pt idx="235">
                  <c:v>13914513</c:v>
                </c:pt>
                <c:pt idx="236">
                  <c:v>13738770</c:v>
                </c:pt>
                <c:pt idx="237">
                  <c:v>13785679</c:v>
                </c:pt>
                <c:pt idx="238">
                  <c:v>12862951</c:v>
                </c:pt>
                <c:pt idx="239">
                  <c:v>10993583</c:v>
                </c:pt>
                <c:pt idx="240">
                  <c:v>11771358</c:v>
                </c:pt>
                <c:pt idx="241">
                  <c:v>12507448</c:v>
                </c:pt>
                <c:pt idx="242">
                  <c:v>13156864</c:v>
                </c:pt>
                <c:pt idx="243">
                  <c:v>13041556</c:v>
                </c:pt>
                <c:pt idx="244">
                  <c:v>7910242</c:v>
                </c:pt>
                <c:pt idx="245">
                  <c:v>12525673</c:v>
                </c:pt>
                <c:pt idx="246">
                  <c:v>13459659</c:v>
                </c:pt>
                <c:pt idx="247">
                  <c:v>13636394</c:v>
                </c:pt>
                <c:pt idx="248">
                  <c:v>13331593</c:v>
                </c:pt>
                <c:pt idx="249">
                  <c:v>13088966</c:v>
                </c:pt>
                <c:pt idx="250">
                  <c:v>14395314</c:v>
                </c:pt>
                <c:pt idx="251">
                  <c:v>13361941</c:v>
                </c:pt>
                <c:pt idx="252">
                  <c:v>13359871</c:v>
                </c:pt>
                <c:pt idx="253">
                  <c:v>12894681</c:v>
                </c:pt>
                <c:pt idx="254">
                  <c:v>11552165</c:v>
                </c:pt>
                <c:pt idx="255">
                  <c:v>12639537</c:v>
                </c:pt>
                <c:pt idx="256">
                  <c:v>11907592</c:v>
                </c:pt>
                <c:pt idx="257">
                  <c:v>11671007</c:v>
                </c:pt>
                <c:pt idx="258">
                  <c:v>11932199</c:v>
                </c:pt>
                <c:pt idx="259">
                  <c:v>11770293</c:v>
                </c:pt>
                <c:pt idx="260">
                  <c:v>11847098</c:v>
                </c:pt>
                <c:pt idx="261">
                  <c:v>11991411</c:v>
                </c:pt>
                <c:pt idx="262">
                  <c:v>11747589</c:v>
                </c:pt>
                <c:pt idx="263">
                  <c:v>11718833</c:v>
                </c:pt>
                <c:pt idx="264">
                  <c:v>10807140</c:v>
                </c:pt>
                <c:pt idx="265">
                  <c:v>11520220</c:v>
                </c:pt>
                <c:pt idx="266">
                  <c:v>11397375</c:v>
                </c:pt>
                <c:pt idx="267">
                  <c:v>12680442</c:v>
                </c:pt>
                <c:pt idx="268">
                  <c:v>14054127</c:v>
                </c:pt>
                <c:pt idx="269">
                  <c:v>10806634</c:v>
                </c:pt>
                <c:pt idx="270">
                  <c:v>11209076</c:v>
                </c:pt>
                <c:pt idx="271">
                  <c:v>11275698</c:v>
                </c:pt>
                <c:pt idx="272">
                  <c:v>10902678</c:v>
                </c:pt>
                <c:pt idx="273">
                  <c:v>11041308</c:v>
                </c:pt>
                <c:pt idx="274">
                  <c:v>11271308</c:v>
                </c:pt>
                <c:pt idx="275">
                  <c:v>11376059</c:v>
                </c:pt>
                <c:pt idx="276">
                  <c:v>12382809</c:v>
                </c:pt>
                <c:pt idx="277">
                  <c:v>13403691</c:v>
                </c:pt>
                <c:pt idx="278">
                  <c:v>12537335</c:v>
                </c:pt>
                <c:pt idx="279">
                  <c:v>11516063</c:v>
                </c:pt>
                <c:pt idx="280">
                  <c:v>10323673</c:v>
                </c:pt>
                <c:pt idx="281">
                  <c:v>9178231</c:v>
                </c:pt>
                <c:pt idx="282">
                  <c:v>9757561</c:v>
                </c:pt>
                <c:pt idx="283">
                  <c:v>6903646</c:v>
                </c:pt>
                <c:pt idx="284">
                  <c:v>5568963</c:v>
                </c:pt>
                <c:pt idx="285">
                  <c:v>6191147</c:v>
                </c:pt>
                <c:pt idx="286">
                  <c:v>5786958</c:v>
                </c:pt>
                <c:pt idx="287">
                  <c:v>5570388</c:v>
                </c:pt>
                <c:pt idx="288">
                  <c:v>5723564</c:v>
                </c:pt>
                <c:pt idx="289">
                  <c:v>6264865</c:v>
                </c:pt>
                <c:pt idx="290">
                  <c:v>6579545</c:v>
                </c:pt>
                <c:pt idx="291">
                  <c:v>6948330</c:v>
                </c:pt>
                <c:pt idx="292">
                  <c:v>6893377</c:v>
                </c:pt>
                <c:pt idx="293">
                  <c:v>9330599</c:v>
                </c:pt>
                <c:pt idx="294">
                  <c:v>9208371</c:v>
                </c:pt>
                <c:pt idx="295">
                  <c:v>10005335</c:v>
                </c:pt>
                <c:pt idx="296">
                  <c:v>10665503</c:v>
                </c:pt>
                <c:pt idx="297">
                  <c:v>10019107</c:v>
                </c:pt>
                <c:pt idx="298">
                  <c:v>10158077</c:v>
                </c:pt>
                <c:pt idx="299">
                  <c:v>8060349</c:v>
                </c:pt>
                <c:pt idx="300">
                  <c:v>6279779</c:v>
                </c:pt>
                <c:pt idx="301">
                  <c:v>6497095</c:v>
                </c:pt>
                <c:pt idx="302">
                  <c:v>11741082</c:v>
                </c:pt>
                <c:pt idx="303">
                  <c:v>11141230</c:v>
                </c:pt>
                <c:pt idx="304">
                  <c:v>10714158</c:v>
                </c:pt>
                <c:pt idx="305">
                  <c:v>11119052</c:v>
                </c:pt>
                <c:pt idx="306">
                  <c:v>10472973</c:v>
                </c:pt>
                <c:pt idx="307">
                  <c:v>10140051</c:v>
                </c:pt>
                <c:pt idx="308">
                  <c:v>10343174</c:v>
                </c:pt>
                <c:pt idx="309">
                  <c:v>7369173</c:v>
                </c:pt>
                <c:pt idx="310">
                  <c:v>8498209</c:v>
                </c:pt>
                <c:pt idx="311">
                  <c:v>12625312</c:v>
                </c:pt>
                <c:pt idx="312">
                  <c:v>14110658</c:v>
                </c:pt>
                <c:pt idx="313">
                  <c:v>13375885</c:v>
                </c:pt>
                <c:pt idx="314">
                  <c:v>13095665</c:v>
                </c:pt>
                <c:pt idx="315">
                  <c:v>13087329</c:v>
                </c:pt>
                <c:pt idx="316">
                  <c:v>13090894</c:v>
                </c:pt>
                <c:pt idx="317">
                  <c:v>11234961</c:v>
                </c:pt>
                <c:pt idx="318">
                  <c:v>12121349</c:v>
                </c:pt>
                <c:pt idx="319">
                  <c:v>12878178</c:v>
                </c:pt>
                <c:pt idx="320">
                  <c:v>14096913</c:v>
                </c:pt>
                <c:pt idx="321">
                  <c:v>16459124</c:v>
                </c:pt>
                <c:pt idx="322">
                  <c:v>16557231</c:v>
                </c:pt>
                <c:pt idx="323">
                  <c:v>15381369</c:v>
                </c:pt>
                <c:pt idx="324">
                  <c:v>14200556</c:v>
                </c:pt>
                <c:pt idx="325">
                  <c:v>14707248</c:v>
                </c:pt>
                <c:pt idx="326">
                  <c:v>14427276</c:v>
                </c:pt>
                <c:pt idx="327">
                  <c:v>15433835</c:v>
                </c:pt>
                <c:pt idx="328">
                  <c:v>16193405</c:v>
                </c:pt>
                <c:pt idx="329">
                  <c:v>17161559</c:v>
                </c:pt>
                <c:pt idx="330">
                  <c:v>15725145</c:v>
                </c:pt>
                <c:pt idx="331">
                  <c:v>16066126</c:v>
                </c:pt>
                <c:pt idx="332">
                  <c:v>15471630</c:v>
                </c:pt>
                <c:pt idx="333">
                  <c:v>15299598</c:v>
                </c:pt>
                <c:pt idx="334">
                  <c:v>15071134</c:v>
                </c:pt>
                <c:pt idx="335">
                  <c:v>15250865</c:v>
                </c:pt>
                <c:pt idx="336">
                  <c:v>14689351</c:v>
                </c:pt>
                <c:pt idx="337">
                  <c:v>14028863</c:v>
                </c:pt>
                <c:pt idx="338">
                  <c:v>14096517</c:v>
                </c:pt>
                <c:pt idx="339">
                  <c:v>17832935</c:v>
                </c:pt>
                <c:pt idx="340">
                  <c:v>16512670</c:v>
                </c:pt>
                <c:pt idx="341">
                  <c:v>17819978</c:v>
                </c:pt>
                <c:pt idx="342">
                  <c:v>17141629</c:v>
                </c:pt>
                <c:pt idx="343">
                  <c:v>16726412</c:v>
                </c:pt>
                <c:pt idx="344">
                  <c:v>15586544</c:v>
                </c:pt>
                <c:pt idx="345">
                  <c:v>17090950</c:v>
                </c:pt>
                <c:pt idx="346">
                  <c:v>17304772</c:v>
                </c:pt>
                <c:pt idx="347">
                  <c:v>17634909</c:v>
                </c:pt>
                <c:pt idx="348">
                  <c:v>16813973</c:v>
                </c:pt>
                <c:pt idx="349">
                  <c:v>17880375</c:v>
                </c:pt>
                <c:pt idx="350">
                  <c:v>17518791</c:v>
                </c:pt>
                <c:pt idx="351">
                  <c:v>18890260</c:v>
                </c:pt>
                <c:pt idx="352">
                  <c:v>16656258</c:v>
                </c:pt>
                <c:pt idx="353">
                  <c:v>13736261</c:v>
                </c:pt>
                <c:pt idx="354">
                  <c:v>14456809</c:v>
                </c:pt>
                <c:pt idx="355">
                  <c:v>15068245</c:v>
                </c:pt>
                <c:pt idx="356">
                  <c:v>14559652</c:v>
                </c:pt>
                <c:pt idx="357">
                  <c:v>14988520</c:v>
                </c:pt>
                <c:pt idx="358">
                  <c:v>14663406</c:v>
                </c:pt>
                <c:pt idx="359">
                  <c:v>15106918</c:v>
                </c:pt>
                <c:pt idx="360">
                  <c:v>15170104</c:v>
                </c:pt>
                <c:pt idx="361">
                  <c:v>16953264</c:v>
                </c:pt>
                <c:pt idx="362">
                  <c:v>16388297</c:v>
                </c:pt>
                <c:pt idx="363">
                  <c:v>13928913</c:v>
                </c:pt>
                <c:pt idx="364">
                  <c:v>14200850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7E2-4A62-988D-3D34CA36D1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5211832"/>
        <c:axId val="1285213800"/>
      </c:lineChart>
      <c:dateAx>
        <c:axId val="1285211832"/>
        <c:scaling>
          <c:orientation val="minMax"/>
        </c:scaling>
        <c:delete val="0"/>
        <c:axPos val="b"/>
        <c:numFmt formatCode="[$-816]mmm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3800"/>
        <c:crosses val="autoZero"/>
        <c:auto val="1"/>
        <c:lblOffset val="100"/>
        <c:baseTimeUnit val="days"/>
        <c:majorUnit val="2"/>
        <c:majorTimeUnit val="months"/>
      </c:dateAx>
      <c:valAx>
        <c:axId val="1285213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183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4.2553191489361701E-2"/>
                <c:y val="6.496363527078198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242158039514938"/>
          <c:y val="0.85117452150710515"/>
          <c:w val="0.51515683920970123"/>
          <c:h val="7.20125884431881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 smtClean="0">
                <a:solidFill>
                  <a:schemeClr val="tx1"/>
                </a:solidFill>
              </a:rPr>
              <a:t>Evolução</a:t>
            </a:r>
            <a:r>
              <a:rPr lang="en-US" b="1" baseline="0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Clientes</a:t>
            </a:r>
            <a:r>
              <a:rPr lang="en-US" b="1" dirty="0" smtClean="0">
                <a:solidFill>
                  <a:schemeClr val="tx1"/>
                </a:solidFill>
              </a:rPr>
              <a:t> de Alta</a:t>
            </a:r>
            <a:r>
              <a:rPr lang="en-US" b="1" baseline="0" dirty="0" smtClean="0">
                <a:solidFill>
                  <a:schemeClr val="tx1"/>
                </a:solidFill>
              </a:rPr>
              <a:t> </a:t>
            </a:r>
            <a:r>
              <a:rPr lang="en-US" b="1" baseline="0" dirty="0" err="1" smtClean="0">
                <a:solidFill>
                  <a:schemeClr val="tx1"/>
                </a:solidFill>
              </a:rPr>
              <a:t>Pressão</a:t>
            </a:r>
            <a:endParaRPr lang="en-US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'CSSG_consumos (2)'!$BV$135</c:f>
              <c:strCache>
                <c:ptCount val="1"/>
                <c:pt idx="0">
                  <c:v>Cogeração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(2)'!$CF$134:$CG$134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'CSSG_consumos (2)'!$CF$135:$CG$135</c:f>
              <c:numCache>
                <c:formatCode>0%</c:formatCode>
                <c:ptCount val="2"/>
                <c:pt idx="0">
                  <c:v>0.69650423807387174</c:v>
                </c:pt>
                <c:pt idx="1">
                  <c:v>0.52169620179231202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4B-4F46-B0FA-F9261A76E75B}"/>
            </c:ext>
          </c:extLst>
        </c:ser>
        <c:ser>
          <c:idx val="2"/>
          <c:order val="1"/>
          <c:tx>
            <c:strRef>
              <c:f>'CSSG_consumos (2)'!$BV$137</c:f>
              <c:strCache>
                <c:ptCount val="1"/>
                <c:pt idx="0">
                  <c:v>Refinaria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(2)'!$CF$134:$CG$134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'CSSG_consumos (2)'!$CF$137:$CG$137</c:f>
              <c:numCache>
                <c:formatCode>0%</c:formatCode>
                <c:ptCount val="2"/>
                <c:pt idx="0">
                  <c:v>0.17358961419922952</c:v>
                </c:pt>
                <c:pt idx="1">
                  <c:v>0.35063285315529041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4B-4F46-B0FA-F9261A76E75B}"/>
            </c:ext>
          </c:extLst>
        </c:ser>
        <c:ser>
          <c:idx val="1"/>
          <c:order val="2"/>
          <c:tx>
            <c:strRef>
              <c:f>'CSSG_consumos (2)'!$BV$136</c:f>
              <c:strCache>
                <c:ptCount val="1"/>
                <c:pt idx="0">
                  <c:v>Indústria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(2)'!$CF$134:$CG$134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'CSSG_consumos (2)'!$CF$136:$CG$136</c:f>
              <c:numCache>
                <c:formatCode>0%</c:formatCode>
                <c:ptCount val="2"/>
                <c:pt idx="0">
                  <c:v>0.12990614772689879</c:v>
                </c:pt>
                <c:pt idx="1">
                  <c:v>0.12767094505239759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4B-4F46-B0FA-F9261A76E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0086632"/>
        <c:axId val="820076464"/>
      </c:barChart>
      <c:catAx>
        <c:axId val="82008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76464"/>
        <c:crosses val="autoZero"/>
        <c:auto val="1"/>
        <c:lblAlgn val="ctr"/>
        <c:lblOffset val="100"/>
        <c:noMultiLvlLbl val="0"/>
      </c:catAx>
      <c:valAx>
        <c:axId val="8200764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8663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014633283992831E-2"/>
          <c:y val="0.15544874726327909"/>
          <c:w val="0.87447946972730106"/>
          <c:h val="0.639652758431769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Mensais'!$L$27</c:f>
              <c:strCache>
                <c:ptCount val="1"/>
                <c:pt idx="0">
                  <c:v>Convencional 2023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254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6596733610774377E-3"/>
                  <c:y val="3.42247390796448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5D2-4473-9F16-1A4353658F6D}"/>
                </c:ext>
              </c:extLst>
            </c:dLbl>
            <c:dLbl>
              <c:idx val="1"/>
              <c:layout>
                <c:manualLayout>
                  <c:x val="4.6943149580714097E-4"/>
                  <c:y val="6.52454033645182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5D2-4473-9F16-1A4353658F6D}"/>
                </c:ext>
              </c:extLst>
            </c:dLbl>
            <c:dLbl>
              <c:idx val="2"/>
              <c:layout>
                <c:manualLayout>
                  <c:x val="4.3541528675156531E-3"/>
                  <c:y val="2.716671895816165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5D2-4473-9F16-1A4353658F6D}"/>
                </c:ext>
              </c:extLst>
            </c:dLbl>
            <c:dLbl>
              <c:idx val="3"/>
              <c:layout>
                <c:manualLayout>
                  <c:x val="4.5563234479339808E-6"/>
                  <c:y val="-3.40063399664517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5D2-4473-9F16-1A4353658F6D}"/>
                </c:ext>
              </c:extLst>
            </c:dLbl>
            <c:dLbl>
              <c:idx val="8"/>
              <c:layout>
                <c:manualLayout>
                  <c:x val="4.380039121543132E-3"/>
                  <c:y val="1.3349544542226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5D2-4473-9F16-1A4353658F6D}"/>
                </c:ext>
              </c:extLst>
            </c:dLbl>
            <c:dLbl>
              <c:idx val="9"/>
              <c:layout>
                <c:manualLayout>
                  <c:x val="4.983838655677782E-3"/>
                  <c:y val="1.26953064690442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5D2-4473-9F16-1A4353658F6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Mensais'!$L$28:$L$39</c:f>
              <c:numCache>
                <c:formatCode>#,##0</c:formatCode>
                <c:ptCount val="12"/>
                <c:pt idx="0">
                  <c:v>107.57196500000001</c:v>
                </c:pt>
                <c:pt idx="1">
                  <c:v>102.82838099999999</c:v>
                </c:pt>
                <c:pt idx="2">
                  <c:v>109.557863</c:v>
                </c:pt>
                <c:pt idx="3">
                  <c:v>96.170833999999999</c:v>
                </c:pt>
                <c:pt idx="4">
                  <c:v>95.598316999999994</c:v>
                </c:pt>
                <c:pt idx="5">
                  <c:v>94.969036000000003</c:v>
                </c:pt>
                <c:pt idx="6">
                  <c:v>95.957655000000003</c:v>
                </c:pt>
                <c:pt idx="7">
                  <c:v>89.456069999999997</c:v>
                </c:pt>
                <c:pt idx="8">
                  <c:v>93.504704000000004</c:v>
                </c:pt>
                <c:pt idx="9">
                  <c:v>91.591493999999997</c:v>
                </c:pt>
                <c:pt idx="10">
                  <c:v>103.623884</c:v>
                </c:pt>
                <c:pt idx="11">
                  <c:v>110.595484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D2-4473-9F16-1A4353658F6D}"/>
            </c:ext>
          </c:extLst>
        </c:ser>
        <c:ser>
          <c:idx val="0"/>
          <c:order val="1"/>
          <c:tx>
            <c:strRef>
              <c:f>'Máximos Mensais'!$M$27</c:f>
              <c:strCache>
                <c:ptCount val="1"/>
                <c:pt idx="0">
                  <c:v>Convencional 2022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Trebuchet MS" panose="020B0603020202020204" pitchFamily="34" charset="0"/>
                    <a:ea typeface="Calibri"/>
                    <a:cs typeface="Calibri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Mensais'!$M$28:$M$39</c:f>
              <c:numCache>
                <c:formatCode>#,##0</c:formatCode>
                <c:ptCount val="12"/>
                <c:pt idx="0">
                  <c:v>106.447294</c:v>
                </c:pt>
                <c:pt idx="1">
                  <c:v>106.807394</c:v>
                </c:pt>
                <c:pt idx="2">
                  <c:v>104.350739</c:v>
                </c:pt>
                <c:pt idx="3">
                  <c:v>104.733417</c:v>
                </c:pt>
                <c:pt idx="4">
                  <c:v>94.964189000000005</c:v>
                </c:pt>
                <c:pt idx="5">
                  <c:v>102.93541</c:v>
                </c:pt>
                <c:pt idx="6">
                  <c:v>96.39</c:v>
                </c:pt>
                <c:pt idx="7">
                  <c:v>89.964297000000002</c:v>
                </c:pt>
                <c:pt idx="8">
                  <c:v>92.567294000000004</c:v>
                </c:pt>
                <c:pt idx="9">
                  <c:v>89.587677999999997</c:v>
                </c:pt>
                <c:pt idx="10">
                  <c:v>104.903255</c:v>
                </c:pt>
                <c:pt idx="11">
                  <c:v>102.66758799999999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5D2-4473-9F16-1A4353658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538112"/>
        <c:axId val="254539648"/>
      </c:barChart>
      <c:catAx>
        <c:axId val="254538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5396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5396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>
                  <a:defRPr sz="1200">
                    <a:solidFill>
                      <a:sysClr val="windowText" lastClr="000000"/>
                    </a:solidFill>
                    <a:latin typeface="+mn-lt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  <a:latin typeface="+mn-lt"/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4.7956458988018438E-2"/>
              <c:y val="4.6969840238884696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ysClr val="windowText" lastClr="000000"/>
                </a:solidFill>
                <a:latin typeface="+mn-lt"/>
              </a:defRPr>
            </a:pPr>
            <a:endParaRPr lang="pt-PT"/>
          </a:p>
        </c:txPr>
        <c:crossAx val="254538112"/>
        <c:crosses val="autoZero"/>
        <c:crossBetween val="between"/>
        <c:majorUnit val="50"/>
        <c:minorUnit val="20"/>
      </c:valAx>
      <c:spPr>
        <a:gradFill rotWithShape="0">
          <a:gsLst>
            <a:gs pos="0">
              <a:srgbClr val="CCFFCC"/>
            </a:gs>
            <a:gs pos="100000">
              <a:srgbClr val="99CC00">
                <a:alpha val="70000"/>
              </a:srgbClr>
            </a:gs>
          </a:gsLst>
          <a:lin ang="5400000" scaled="1"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0.2085536334460103"/>
          <c:y val="0.87669833356378857"/>
          <c:w val="0.70048506352365547"/>
          <c:h val="5.3842221155968123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9218307309804E-2"/>
          <c:y val="0.13974662313193939"/>
          <c:w val="0.89736144632754289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Mensais'!$C$27</c:f>
              <c:strCache>
                <c:ptCount val="1"/>
                <c:pt idx="0">
                  <c:v>Pero 2023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439758408831E-4"/>
                  <c:y val="1.7763125129667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B0D-4A9D-BBF2-4393D7E81B0D}"/>
                </c:ext>
              </c:extLst>
            </c:dLbl>
            <c:dLbl>
              <c:idx val="1"/>
              <c:layout>
                <c:manualLayout>
                  <c:x val="-1.954110662827949E-3"/>
                  <c:y val="1.66579336419499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B0D-4A9D-BBF2-4393D7E81B0D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B0D-4A9D-BBF2-4393D7E81B0D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B0D-4A9D-BBF2-4393D7E81B0D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B0D-4A9D-BBF2-4393D7E81B0D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B0D-4A9D-BBF2-4393D7E81B0D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B0D-4A9D-BBF2-4393D7E81B0D}"/>
                </c:ext>
              </c:extLst>
            </c:dLbl>
            <c:dLbl>
              <c:idx val="8"/>
              <c:layout>
                <c:manualLayout>
                  <c:x val="1.6708789481093412E-3"/>
                  <c:y val="1.65919627910389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B0D-4A9D-BBF2-4393D7E81B0D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9B0D-4A9D-BBF2-4393D7E81B0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tx2">
                        <a:lumMod val="75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Mensais'!$C$28:$C$39</c:f>
              <c:numCache>
                <c:formatCode>#,##0</c:formatCode>
                <c:ptCount val="12"/>
                <c:pt idx="0">
                  <c:v>105.82681700000001</c:v>
                </c:pt>
                <c:pt idx="1">
                  <c:v>122.351714</c:v>
                </c:pt>
                <c:pt idx="2">
                  <c:v>111.164233</c:v>
                </c:pt>
                <c:pt idx="3">
                  <c:v>91.459163000000004</c:v>
                </c:pt>
                <c:pt idx="4">
                  <c:v>108.29725000000001</c:v>
                </c:pt>
                <c:pt idx="5">
                  <c:v>101.475561</c:v>
                </c:pt>
                <c:pt idx="6">
                  <c:v>110.216678</c:v>
                </c:pt>
                <c:pt idx="7">
                  <c:v>112.606612</c:v>
                </c:pt>
                <c:pt idx="8">
                  <c:v>98.099321000000003</c:v>
                </c:pt>
                <c:pt idx="9">
                  <c:v>101.20845799999999</c:v>
                </c:pt>
                <c:pt idx="10">
                  <c:v>94.513182999999998</c:v>
                </c:pt>
                <c:pt idx="11">
                  <c:v>106.270032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B0D-4A9D-BBF2-4393D7E81B0D}"/>
            </c:ext>
          </c:extLst>
        </c:ser>
        <c:ser>
          <c:idx val="0"/>
          <c:order val="1"/>
          <c:tx>
            <c:strRef>
              <c:f>'Máximos Mensais'!$D$27</c:f>
              <c:strCache>
                <c:ptCount val="1"/>
                <c:pt idx="0">
                  <c:v>Pero 2022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Mensais'!$D$28:$D$39</c:f>
              <c:numCache>
                <c:formatCode>#,##0</c:formatCode>
                <c:ptCount val="12"/>
                <c:pt idx="0">
                  <c:v>120.950501</c:v>
                </c:pt>
                <c:pt idx="1">
                  <c:v>113.05011500000001</c:v>
                </c:pt>
                <c:pt idx="2">
                  <c:v>115.486214</c:v>
                </c:pt>
                <c:pt idx="3">
                  <c:v>129.43087</c:v>
                </c:pt>
                <c:pt idx="4">
                  <c:v>119.62314600000001</c:v>
                </c:pt>
                <c:pt idx="5">
                  <c:v>114.975998</c:v>
                </c:pt>
                <c:pt idx="6">
                  <c:v>120.558278</c:v>
                </c:pt>
                <c:pt idx="7">
                  <c:v>124.400943</c:v>
                </c:pt>
                <c:pt idx="8">
                  <c:v>123.817251</c:v>
                </c:pt>
                <c:pt idx="9">
                  <c:v>127.231148</c:v>
                </c:pt>
                <c:pt idx="10">
                  <c:v>138.44137799999999</c:v>
                </c:pt>
                <c:pt idx="11">
                  <c:v>128.920929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B0D-4A9D-BBF2-4393D7E81B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ysClr val="window" lastClr="FFFFFF">
                <a:lumMod val="85000"/>
              </a:sysClr>
            </a:gs>
            <a:gs pos="39999">
              <a:srgbClr val="85C2FF"/>
            </a:gs>
            <a:gs pos="0">
              <a:srgbClr val="85C2FF">
                <a:alpha val="40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34536887951629835"/>
          <c:y val="0.90515450767218331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9218307309804E-2"/>
          <c:y val="0.13974662313193939"/>
          <c:w val="0.89736144632754289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Mensais'!$U$27</c:f>
              <c:strCache>
                <c:ptCount val="1"/>
                <c:pt idx="0">
                  <c:v>Global 2023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2937977699258E-4"/>
                  <c:y val="-1.81382406266273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0AC-4993-8334-41C84AB941A1}"/>
                </c:ext>
              </c:extLst>
            </c:dLbl>
            <c:dLbl>
              <c:idx val="1"/>
              <c:layout>
                <c:manualLayout>
                  <c:x val="-2.8404630270341066E-4"/>
                  <c:y val="3.437530589012388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0AC-4993-8334-41C84AB941A1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0AC-4993-8334-41C84AB941A1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0AC-4993-8334-41C84AB941A1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0AC-4993-8334-41C84AB941A1}"/>
                </c:ext>
              </c:extLst>
            </c:dLbl>
            <c:dLbl>
              <c:idx val="5"/>
              <c:layout>
                <c:manualLayout>
                  <c:x val="4.6413641483982696E-3"/>
                  <c:y val="1.70198394318357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0AC-4993-8334-41C84AB941A1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0AC-4993-8334-41C84AB941A1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0AC-4993-8334-41C84AB941A1}"/>
                </c:ext>
              </c:extLst>
            </c:dLbl>
            <c:dLbl>
              <c:idx val="8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0AC-4993-8334-41C84AB941A1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0AC-4993-8334-41C84AB941A1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80"/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Mensais'!$U$28:$U$39</c:f>
              <c:numCache>
                <c:formatCode>#,##0</c:formatCode>
                <c:ptCount val="12"/>
                <c:pt idx="0">
                  <c:v>206.54899900000001</c:v>
                </c:pt>
                <c:pt idx="1">
                  <c:v>213.14862199999999</c:v>
                </c:pt>
                <c:pt idx="2">
                  <c:v>212.274777</c:v>
                </c:pt>
                <c:pt idx="3">
                  <c:v>187.386548</c:v>
                </c:pt>
                <c:pt idx="4">
                  <c:v>203.14925400000001</c:v>
                </c:pt>
                <c:pt idx="5">
                  <c:v>191.38054399999999</c:v>
                </c:pt>
                <c:pt idx="6">
                  <c:v>195.74865</c:v>
                </c:pt>
                <c:pt idx="7">
                  <c:v>188.213379</c:v>
                </c:pt>
                <c:pt idx="8">
                  <c:v>185.12089399999999</c:v>
                </c:pt>
                <c:pt idx="9">
                  <c:v>188.68628200000001</c:v>
                </c:pt>
                <c:pt idx="10">
                  <c:v>197.39990599999999</c:v>
                </c:pt>
                <c:pt idx="11">
                  <c:v>212.13109399999999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0AC-4993-8334-41C84AB941A1}"/>
            </c:ext>
          </c:extLst>
        </c:ser>
        <c:ser>
          <c:idx val="0"/>
          <c:order val="1"/>
          <c:tx>
            <c:strRef>
              <c:f>'Máximos Mensais'!$V$27</c:f>
              <c:strCache>
                <c:ptCount val="1"/>
                <c:pt idx="0">
                  <c:v>Global 2022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tx2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Mensais'!$V$28:$V$39</c:f>
              <c:numCache>
                <c:formatCode>#,##0</c:formatCode>
                <c:ptCount val="12"/>
                <c:pt idx="0">
                  <c:v>227.397795</c:v>
                </c:pt>
                <c:pt idx="1">
                  <c:v>214.272222</c:v>
                </c:pt>
                <c:pt idx="2">
                  <c:v>215.78484800000001</c:v>
                </c:pt>
                <c:pt idx="3">
                  <c:v>233.994485</c:v>
                </c:pt>
                <c:pt idx="4">
                  <c:v>210.46045899999999</c:v>
                </c:pt>
                <c:pt idx="5">
                  <c:v>214.19074599999999</c:v>
                </c:pt>
                <c:pt idx="6">
                  <c:v>214.78618399999999</c:v>
                </c:pt>
                <c:pt idx="7">
                  <c:v>212.98786100000001</c:v>
                </c:pt>
                <c:pt idx="8">
                  <c:v>209.952527</c:v>
                </c:pt>
                <c:pt idx="9">
                  <c:v>214.30416299999999</c:v>
                </c:pt>
                <c:pt idx="10">
                  <c:v>239.165279</c:v>
                </c:pt>
                <c:pt idx="11">
                  <c:v>231.588517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0AC-4993-8334-41C84AB94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30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36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8900000" scaled="1"/>
          <a:tileRect/>
        </a:gradFill>
        <a:ln w="12700">
          <a:solidFill>
            <a:schemeClr val="accent2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3868550209260595"/>
          <c:y val="0.8715758611360962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391509013741804E-2"/>
          <c:y val="5.5579917969483736E-2"/>
          <c:w val="0.89085769447601015"/>
          <c:h val="0.7340879014043048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(2)'!$AA$35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34-4C23-A6C4-9152765DDB4A}"/>
            </c:ext>
          </c:extLst>
        </c:ser>
        <c:ser>
          <c:idx val="8"/>
          <c:order val="1"/>
          <c:tx>
            <c:strRef>
              <c:f>'CSSG_Vip Ibérico (2)'!$AF$35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34-4C23-A6C4-9152765DDB4A}"/>
            </c:ext>
          </c:extLst>
        </c:ser>
        <c:ser>
          <c:idx val="1"/>
          <c:order val="2"/>
          <c:tx>
            <c:strRef>
              <c:f>'CSSG_Vip Ibérico (2)'!$AB$35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(2)'!$AB$36:$AB$66</c:f>
              <c:numCache>
                <c:formatCode>General</c:formatCode>
                <c:ptCount val="31"/>
                <c:pt idx="0">
                  <c:v>13653048</c:v>
                </c:pt>
                <c:pt idx="1">
                  <c:v>13522224</c:v>
                </c:pt>
                <c:pt idx="2">
                  <c:v>13654584</c:v>
                </c:pt>
                <c:pt idx="3">
                  <c:v>14961048</c:v>
                </c:pt>
                <c:pt idx="4">
                  <c:v>28194216</c:v>
                </c:pt>
                <c:pt idx="5">
                  <c:v>24311496</c:v>
                </c:pt>
                <c:pt idx="6">
                  <c:v>14373456</c:v>
                </c:pt>
                <c:pt idx="7">
                  <c:v>13373184</c:v>
                </c:pt>
                <c:pt idx="8">
                  <c:v>12288360</c:v>
                </c:pt>
                <c:pt idx="9">
                  <c:v>13006560</c:v>
                </c:pt>
                <c:pt idx="10">
                  <c:v>16214544</c:v>
                </c:pt>
                <c:pt idx="11">
                  <c:v>16175856</c:v>
                </c:pt>
                <c:pt idx="12">
                  <c:v>18147888</c:v>
                </c:pt>
                <c:pt idx="13">
                  <c:v>15540528</c:v>
                </c:pt>
                <c:pt idx="14">
                  <c:v>16973920</c:v>
                </c:pt>
                <c:pt idx="15">
                  <c:v>13232592</c:v>
                </c:pt>
                <c:pt idx="16">
                  <c:v>12696984</c:v>
                </c:pt>
                <c:pt idx="17">
                  <c:v>25597392</c:v>
                </c:pt>
                <c:pt idx="18">
                  <c:v>24057120</c:v>
                </c:pt>
                <c:pt idx="19">
                  <c:v>18814200</c:v>
                </c:pt>
                <c:pt idx="20">
                  <c:v>19700328</c:v>
                </c:pt>
                <c:pt idx="21">
                  <c:v>17528064</c:v>
                </c:pt>
                <c:pt idx="22">
                  <c:v>13517328</c:v>
                </c:pt>
                <c:pt idx="23">
                  <c:v>13556264</c:v>
                </c:pt>
                <c:pt idx="24">
                  <c:v>13534200</c:v>
                </c:pt>
                <c:pt idx="25">
                  <c:v>22585104</c:v>
                </c:pt>
                <c:pt idx="26">
                  <c:v>19615224</c:v>
                </c:pt>
                <c:pt idx="27">
                  <c:v>16842264</c:v>
                </c:pt>
                <c:pt idx="28">
                  <c:v>15518672</c:v>
                </c:pt>
                <c:pt idx="29">
                  <c:v>18556752</c:v>
                </c:pt>
                <c:pt idx="30">
                  <c:v>17347392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34-4C23-A6C4-9152765DDB4A}"/>
            </c:ext>
          </c:extLst>
        </c:ser>
        <c:ser>
          <c:idx val="7"/>
          <c:order val="5"/>
          <c:tx>
            <c:strRef>
              <c:f>'CSSG_Vip Ibérico (2)'!$AG$35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(2)'!$AG$36:$AG$64</c:f>
              <c:numCache>
                <c:formatCode>General</c:formatCode>
                <c:ptCount val="29"/>
                <c:pt idx="0">
                  <c:v>-15220032</c:v>
                </c:pt>
                <c:pt idx="1">
                  <c:v>-40020024</c:v>
                </c:pt>
                <c:pt idx="2">
                  <c:v>-28020024</c:v>
                </c:pt>
                <c:pt idx="3">
                  <c:v>-34920000</c:v>
                </c:pt>
                <c:pt idx="4">
                  <c:v>-4020024</c:v>
                </c:pt>
                <c:pt idx="5">
                  <c:v>-20016</c:v>
                </c:pt>
                <c:pt idx="6">
                  <c:v>-27620040</c:v>
                </c:pt>
                <c:pt idx="7">
                  <c:v>-29020032</c:v>
                </c:pt>
                <c:pt idx="8">
                  <c:v>-32720040</c:v>
                </c:pt>
                <c:pt idx="9">
                  <c:v>-25620024</c:v>
                </c:pt>
                <c:pt idx="10">
                  <c:v>-27220032</c:v>
                </c:pt>
                <c:pt idx="11">
                  <c:v>-18020040</c:v>
                </c:pt>
                <c:pt idx="12">
                  <c:v>-36220032</c:v>
                </c:pt>
                <c:pt idx="13">
                  <c:v>-27420024</c:v>
                </c:pt>
                <c:pt idx="14">
                  <c:v>-31820016</c:v>
                </c:pt>
                <c:pt idx="15">
                  <c:v>-38120040</c:v>
                </c:pt>
                <c:pt idx="16">
                  <c:v>-37820016</c:v>
                </c:pt>
                <c:pt idx="17">
                  <c:v>-20016</c:v>
                </c:pt>
                <c:pt idx="18">
                  <c:v>-7020024</c:v>
                </c:pt>
                <c:pt idx="19">
                  <c:v>-23520024</c:v>
                </c:pt>
                <c:pt idx="20">
                  <c:v>-27220032</c:v>
                </c:pt>
                <c:pt idx="21">
                  <c:v>-18220032</c:v>
                </c:pt>
                <c:pt idx="22">
                  <c:v>-21520032</c:v>
                </c:pt>
                <c:pt idx="23">
                  <c:v>-33320016</c:v>
                </c:pt>
                <c:pt idx="24">
                  <c:v>-44020019</c:v>
                </c:pt>
                <c:pt idx="25">
                  <c:v>-18420024</c:v>
                </c:pt>
                <c:pt idx="26">
                  <c:v>-4020024</c:v>
                </c:pt>
                <c:pt idx="27">
                  <c:v>-20016</c:v>
                </c:pt>
                <c:pt idx="28">
                  <c:v>-20016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34-4C23-A6C4-9152765DD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(2)'!$AC$35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934-4C23-A6C4-9152765DDB4A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(2)'!$AC$36:$AC$66</c:f>
              <c:numCache>
                <c:formatCode>General</c:formatCode>
                <c:ptCount val="31"/>
                <c:pt idx="0">
                  <c:v>9064473</c:v>
                </c:pt>
                <c:pt idx="1">
                  <c:v>5292010</c:v>
                </c:pt>
                <c:pt idx="2">
                  <c:v>7417835</c:v>
                </c:pt>
                <c:pt idx="3">
                  <c:v>11551483</c:v>
                </c:pt>
                <c:pt idx="4">
                  <c:v>23535337</c:v>
                </c:pt>
                <c:pt idx="5">
                  <c:v>21074529</c:v>
                </c:pt>
                <c:pt idx="6">
                  <c:v>11459539</c:v>
                </c:pt>
                <c:pt idx="7">
                  <c:v>6477240</c:v>
                </c:pt>
                <c:pt idx="8">
                  <c:v>7998975</c:v>
                </c:pt>
                <c:pt idx="9">
                  <c:v>7523808</c:v>
                </c:pt>
                <c:pt idx="10">
                  <c:v>12646015</c:v>
                </c:pt>
                <c:pt idx="11">
                  <c:v>12545577</c:v>
                </c:pt>
                <c:pt idx="12">
                  <c:v>15287137</c:v>
                </c:pt>
                <c:pt idx="13">
                  <c:v>12306997</c:v>
                </c:pt>
                <c:pt idx="14">
                  <c:v>13416597</c:v>
                </c:pt>
                <c:pt idx="15">
                  <c:v>8284480</c:v>
                </c:pt>
                <c:pt idx="16">
                  <c:v>7134765</c:v>
                </c:pt>
                <c:pt idx="17">
                  <c:v>21904438</c:v>
                </c:pt>
                <c:pt idx="18">
                  <c:v>20916504</c:v>
                </c:pt>
                <c:pt idx="19">
                  <c:v>13201052</c:v>
                </c:pt>
                <c:pt idx="20">
                  <c:v>15610234</c:v>
                </c:pt>
                <c:pt idx="21">
                  <c:v>13699486</c:v>
                </c:pt>
                <c:pt idx="22">
                  <c:v>5545208</c:v>
                </c:pt>
                <c:pt idx="23">
                  <c:v>4877818</c:v>
                </c:pt>
                <c:pt idx="24">
                  <c:v>6763714</c:v>
                </c:pt>
                <c:pt idx="25">
                  <c:v>16326238</c:v>
                </c:pt>
                <c:pt idx="26">
                  <c:v>9121972</c:v>
                </c:pt>
                <c:pt idx="27">
                  <c:v>8999310</c:v>
                </c:pt>
                <c:pt idx="28">
                  <c:v>7851648</c:v>
                </c:pt>
                <c:pt idx="29">
                  <c:v>12076129</c:v>
                </c:pt>
                <c:pt idx="30">
                  <c:v>10160434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934-4C23-A6C4-9152765DDB4A}"/>
            </c:ext>
          </c:extLst>
        </c:ser>
        <c:ser>
          <c:idx val="9"/>
          <c:order val="6"/>
          <c:tx>
            <c:strRef>
              <c:f>'CSSG_Vip Ibérico (2)'!$AJ$35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934-4C23-A6C4-9152765DDB4A}"/>
                </c:ext>
              </c:extLst>
            </c:dLbl>
            <c:numFmt formatCode="#,##0" sourceLinked="0"/>
            <c:spPr>
              <a:solidFill>
                <a:srgbClr val="70AD47"/>
              </a:solidFill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(2)'!$AJ$36:$AJ$66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23535337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934-4C23-A6C4-9152765DDB4A}"/>
            </c:ext>
          </c:extLst>
        </c:ser>
        <c:ser>
          <c:idx val="12"/>
          <c:order val="7"/>
          <c:tx>
            <c:strRef>
              <c:f>'CSSG_Vip Ibérico (2)'!$AH$35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934-4C23-A6C4-9152765DDB4A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2934-4C23-A6C4-9152765DDB4A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(2)'!$AH$36:$AH$66</c:f>
              <c:numCache>
                <c:formatCode>General</c:formatCode>
                <c:ptCount val="31"/>
                <c:pt idx="0">
                  <c:v>-15217309</c:v>
                </c:pt>
                <c:pt idx="1">
                  <c:v>-40004824</c:v>
                </c:pt>
                <c:pt idx="2">
                  <c:v>-28008489</c:v>
                </c:pt>
                <c:pt idx="3">
                  <c:v>-34902181</c:v>
                </c:pt>
                <c:pt idx="4">
                  <c:v>-4015300</c:v>
                </c:pt>
                <c:pt idx="5">
                  <c:v>-15456</c:v>
                </c:pt>
                <c:pt idx="6">
                  <c:v>-27605546</c:v>
                </c:pt>
                <c:pt idx="7">
                  <c:v>-29003735</c:v>
                </c:pt>
                <c:pt idx="8">
                  <c:v>-30203123</c:v>
                </c:pt>
                <c:pt idx="9">
                  <c:v>-25601264</c:v>
                </c:pt>
                <c:pt idx="10">
                  <c:v>-27199413</c:v>
                </c:pt>
                <c:pt idx="11">
                  <c:v>-18012230</c:v>
                </c:pt>
                <c:pt idx="12">
                  <c:v>-36208079</c:v>
                </c:pt>
                <c:pt idx="13">
                  <c:v>-27401417</c:v>
                </c:pt>
                <c:pt idx="14">
                  <c:v>-31800292</c:v>
                </c:pt>
                <c:pt idx="15">
                  <c:v>-38098714</c:v>
                </c:pt>
                <c:pt idx="16">
                  <c:v>-37799058</c:v>
                </c:pt>
                <c:pt idx="17">
                  <c:v>-15500</c:v>
                </c:pt>
                <c:pt idx="18">
                  <c:v>-7007633</c:v>
                </c:pt>
                <c:pt idx="19">
                  <c:v>-23496459</c:v>
                </c:pt>
                <c:pt idx="20">
                  <c:v>-27194400</c:v>
                </c:pt>
                <c:pt idx="21">
                  <c:v>-18199210</c:v>
                </c:pt>
                <c:pt idx="22">
                  <c:v>-21491032</c:v>
                </c:pt>
                <c:pt idx="23">
                  <c:v>-33283771</c:v>
                </c:pt>
                <c:pt idx="24">
                  <c:v>-43979194</c:v>
                </c:pt>
                <c:pt idx="25">
                  <c:v>-18389062</c:v>
                </c:pt>
                <c:pt idx="26">
                  <c:v>-4000000</c:v>
                </c:pt>
                <c:pt idx="27">
                  <c:v>0</c:v>
                </c:pt>
                <c:pt idx="28">
                  <c:v>0</c:v>
                </c:pt>
                <c:pt idx="29">
                  <c:v>-11197206</c:v>
                </c:pt>
                <c:pt idx="30">
                  <c:v>-11996731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934-4C23-A6C4-9152765DDB4A}"/>
            </c:ext>
          </c:extLst>
        </c:ser>
        <c:ser>
          <c:idx val="11"/>
          <c:order val="14"/>
          <c:tx>
            <c:strRef>
              <c:f>'CSSG_Vip Ibérico (2)'!$AM$35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dLbls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2934-4C23-A6C4-9152765DDB4A}"/>
                </c:ext>
              </c:extLst>
            </c:dLbl>
            <c:numFmt formatCode="#,##0" sourceLinked="0"/>
            <c:spPr>
              <a:solidFill>
                <a:srgbClr val="70AD47"/>
              </a:solidFill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(2)'!$AM$36:$AM$66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-43979194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934-4C23-A6C4-9152765DD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(2)'!$AD$35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bubble3D val="0"/>
            <c:extLst>
              <c:ext xmlns:c16="http://schemas.microsoft.com/office/drawing/2014/chart" uri="{C3380CC4-5D6E-409C-BE32-E72D297353CC}">
                <c16:uniqueId val="{0000000E-2934-4C23-A6C4-9152765DDB4A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(2)'!$AE$36:$AE$66</c:f>
              <c:numCache>
                <c:formatCode>General</c:formatCode>
                <c:ptCount val="31"/>
                <c:pt idx="0">
                  <c:v>12759968</c:v>
                </c:pt>
                <c:pt idx="1">
                  <c:v>-38471753</c:v>
                </c:pt>
                <c:pt idx="2">
                  <c:v>-35393395</c:v>
                </c:pt>
                <c:pt idx="3">
                  <c:v>-18043895</c:v>
                </c:pt>
                <c:pt idx="4">
                  <c:v>20034263</c:v>
                </c:pt>
                <c:pt idx="5">
                  <c:v>22876229</c:v>
                </c:pt>
                <c:pt idx="6">
                  <c:v>-19993496</c:v>
                </c:pt>
                <c:pt idx="7">
                  <c:v>-10159910</c:v>
                </c:pt>
                <c:pt idx="8">
                  <c:v>-25951633</c:v>
                </c:pt>
                <c:pt idx="9">
                  <c:v>-23209290</c:v>
                </c:pt>
                <c:pt idx="10">
                  <c:v>-12221287</c:v>
                </c:pt>
                <c:pt idx="11">
                  <c:v>0</c:v>
                </c:pt>
                <c:pt idx="12">
                  <c:v>-29166682</c:v>
                </c:pt>
                <c:pt idx="13">
                  <c:v>-14974744</c:v>
                </c:pt>
                <c:pt idx="14">
                  <c:v>-25585738</c:v>
                </c:pt>
                <c:pt idx="15">
                  <c:v>-31188903</c:v>
                </c:pt>
                <c:pt idx="16">
                  <c:v>-24626048</c:v>
                </c:pt>
                <c:pt idx="17">
                  <c:v>24954219</c:v>
                </c:pt>
                <c:pt idx="18">
                  <c:v>10211425</c:v>
                </c:pt>
                <c:pt idx="19">
                  <c:v>48799</c:v>
                </c:pt>
                <c:pt idx="20">
                  <c:v>-19506455</c:v>
                </c:pt>
                <c:pt idx="21">
                  <c:v>-7091329</c:v>
                </c:pt>
                <c:pt idx="22">
                  <c:v>-14420514</c:v>
                </c:pt>
                <c:pt idx="23">
                  <c:v>-28517924</c:v>
                </c:pt>
                <c:pt idx="24">
                  <c:v>-31958508</c:v>
                </c:pt>
                <c:pt idx="25">
                  <c:v>-5959422</c:v>
                </c:pt>
                <c:pt idx="26">
                  <c:v>7763890</c:v>
                </c:pt>
                <c:pt idx="27">
                  <c:v>6092753</c:v>
                </c:pt>
                <c:pt idx="28">
                  <c:v>2707869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2934-4C23-A6C4-9152765DDB4A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2934-4C23-A6C4-9152765DDB4A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2934-4C23-A6C4-9152765DDB4A}"/>
            </c:ext>
          </c:extLst>
        </c:ser>
        <c:ser>
          <c:idx val="4"/>
          <c:order val="10"/>
          <c:tx>
            <c:strRef>
              <c:f>'CSSG_Vip Ibérico (2)'!$AQ$35</c:f>
              <c:strCache>
                <c:ptCount val="1"/>
                <c:pt idx="0">
                  <c:v>Max. ContrS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(2)'!$AQ$36:$AQ$66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2934-4C23-A6C4-9152765DDB4A}"/>
            </c:ext>
          </c:extLst>
        </c:ser>
        <c:ser>
          <c:idx val="5"/>
          <c:order val="11"/>
          <c:tx>
            <c:strRef>
              <c:f>'CSSG_Vip Ibérico (2)'!$AK$35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7</a:t>
                    </a:r>
                  </a:p>
                </c:rich>
              </c:tx>
              <c:numFmt formatCode="#,##0" sourceLinked="0"/>
              <c:spPr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934-4C23-A6C4-9152765DDB4A}"/>
                </c:ext>
              </c:extLst>
            </c:dLbl>
            <c:dLbl>
              <c:idx val="8"/>
              <c:layout>
                <c:manualLayout>
                  <c:x val="-1.0096999769935487E-2"/>
                  <c:y val="-3.9242961051361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934-4C23-A6C4-9152765DDB4A}"/>
                </c:ext>
              </c:extLst>
            </c:dLbl>
            <c:dLbl>
              <c:idx val="9"/>
              <c:layout>
                <c:manualLayout>
                  <c:x val="-1.2621249712419359E-2"/>
                  <c:y val="-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934-4C23-A6C4-9152765DDB4A}"/>
                </c:ext>
              </c:extLst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934-4C23-A6C4-9152765DDB4A}"/>
                </c:ext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934-4C23-A6C4-9152765DDB4A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934-4C23-A6C4-9152765DDB4A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(2)'!$AK$36:$AK$66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24954219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2934-4C23-A6C4-9152765DDB4A}"/>
            </c:ext>
          </c:extLst>
        </c:ser>
        <c:ser>
          <c:idx val="6"/>
          <c:order val="12"/>
          <c:tx>
            <c:strRef>
              <c:f>'CSSG_Vip Ibérico (2)'!$AL$35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9081656468080545E-2"/>
                  <c:y val="3.5719518172592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934-4C23-A6C4-9152765DDB4A}"/>
                </c:ext>
              </c:extLst>
            </c:dLbl>
            <c:dLbl>
              <c:idx val="4"/>
              <c:layout>
                <c:manualLayout>
                  <c:x val="-5.5846272068181269E-2"/>
                  <c:y val="3.0929541040554374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2934-4C23-A6C4-9152765DDB4A}"/>
                </c:ext>
              </c:extLst>
            </c:dLbl>
            <c:dLbl>
              <c:idx val="24"/>
              <c:layout>
                <c:manualLayout>
                  <c:x val="-8.8348747986935518E-3"/>
                  <c:y val="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2934-4C23-A6C4-9152765DDB4A}"/>
                </c:ext>
              </c:extLst>
            </c:dLbl>
            <c:dLbl>
              <c:idx val="25"/>
              <c:layout>
                <c:manualLayout>
                  <c:x val="-5.0484998849679285E-3"/>
                  <c:y val="3.59727142970810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934-4C23-A6C4-9152765DDB4A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(2)'!$AL$36:$AL$66</c:f>
              <c:numCache>
                <c:formatCode>General</c:formatCode>
                <c:ptCount val="31"/>
                <c:pt idx="0">
                  <c:v>#N/A</c:v>
                </c:pt>
                <c:pt idx="1">
                  <c:v>-38471753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F-2934-4C23-A6C4-9152765DDB4A}"/>
            </c:ext>
          </c:extLst>
        </c:ser>
        <c:ser>
          <c:idx val="10"/>
          <c:order val="13"/>
          <c:tx>
            <c:strRef>
              <c:f>'CSSG_Vip Ibérico (2)'!$AP$35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9525">
                <a:noFill/>
              </a:ln>
              <a:effectLst/>
            </c:spPr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'CSSG_Vip Ibérico (2)'!$AP$36:$AP$66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0-2934-4C23-A6C4-9152765DD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291"/>
          <c:min val="4526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ayout>
        <c:manualLayout>
          <c:xMode val="edge"/>
          <c:yMode val="edge"/>
          <c:x val="0.18118219462120114"/>
          <c:y val="0.88604959256377858"/>
          <c:w val="0.68760326288824147"/>
          <c:h val="4.46477236371951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699414756390739E-2"/>
          <c:y val="0.18360713169669418"/>
          <c:w val="0.89883229658594221"/>
          <c:h val="0.70782023367889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Desequilibrios!$H$6</c:f>
              <c:strCache>
                <c:ptCount val="1"/>
                <c:pt idx="0">
                  <c:v>Desequilíbrio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Desequilibrios!$G$373:$G$737</c:f>
              <c:numCache>
                <c:formatCode>dd/mm/yyyy;@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Desequilibrios!$H$373:$H$737</c:f>
              <c:numCache>
                <c:formatCode>General</c:formatCode>
                <c:ptCount val="365"/>
                <c:pt idx="0" formatCode="#,##0">
                  <c:v>452898</c:v>
                </c:pt>
                <c:pt idx="1">
                  <c:v>-315301</c:v>
                </c:pt>
                <c:pt idx="2">
                  <c:v>-553329</c:v>
                </c:pt>
                <c:pt idx="3">
                  <c:v>-1369718</c:v>
                </c:pt>
                <c:pt idx="4">
                  <c:v>-759953</c:v>
                </c:pt>
                <c:pt idx="5">
                  <c:v>-594248</c:v>
                </c:pt>
                <c:pt idx="6">
                  <c:v>-3051586</c:v>
                </c:pt>
                <c:pt idx="7">
                  <c:v>1360123</c:v>
                </c:pt>
                <c:pt idx="8">
                  <c:v>-890744</c:v>
                </c:pt>
                <c:pt idx="9">
                  <c:v>-527158</c:v>
                </c:pt>
                <c:pt idx="10">
                  <c:v>-504934</c:v>
                </c:pt>
                <c:pt idx="11">
                  <c:v>-113467</c:v>
                </c:pt>
                <c:pt idx="12">
                  <c:v>911054</c:v>
                </c:pt>
                <c:pt idx="13">
                  <c:v>576888</c:v>
                </c:pt>
                <c:pt idx="14">
                  <c:v>12656613</c:v>
                </c:pt>
                <c:pt idx="15">
                  <c:v>1632037</c:v>
                </c:pt>
                <c:pt idx="16">
                  <c:v>-1425199</c:v>
                </c:pt>
                <c:pt idx="17">
                  <c:v>-6258199</c:v>
                </c:pt>
                <c:pt idx="18">
                  <c:v>-1576798</c:v>
                </c:pt>
                <c:pt idx="19">
                  <c:v>516371</c:v>
                </c:pt>
                <c:pt idx="20">
                  <c:v>-1356271</c:v>
                </c:pt>
                <c:pt idx="21">
                  <c:v>-573627</c:v>
                </c:pt>
                <c:pt idx="22">
                  <c:v>-337129</c:v>
                </c:pt>
                <c:pt idx="23">
                  <c:v>-453628</c:v>
                </c:pt>
                <c:pt idx="24">
                  <c:v>-292801</c:v>
                </c:pt>
                <c:pt idx="25">
                  <c:v>1494939</c:v>
                </c:pt>
                <c:pt idx="26">
                  <c:v>-167642</c:v>
                </c:pt>
                <c:pt idx="27">
                  <c:v>-889762</c:v>
                </c:pt>
                <c:pt idx="28">
                  <c:v>-540904</c:v>
                </c:pt>
                <c:pt idx="29">
                  <c:v>-1074094</c:v>
                </c:pt>
                <c:pt idx="30">
                  <c:v>-1813736</c:v>
                </c:pt>
                <c:pt idx="31">
                  <c:v>-205921</c:v>
                </c:pt>
                <c:pt idx="32">
                  <c:v>78633</c:v>
                </c:pt>
                <c:pt idx="33">
                  <c:v>132123</c:v>
                </c:pt>
                <c:pt idx="34">
                  <c:v>425458</c:v>
                </c:pt>
                <c:pt idx="35">
                  <c:v>78887</c:v>
                </c:pt>
                <c:pt idx="36">
                  <c:v>403086</c:v>
                </c:pt>
                <c:pt idx="37">
                  <c:v>642859</c:v>
                </c:pt>
                <c:pt idx="38">
                  <c:v>400214</c:v>
                </c:pt>
                <c:pt idx="39">
                  <c:v>73445</c:v>
                </c:pt>
                <c:pt idx="40">
                  <c:v>-1434573</c:v>
                </c:pt>
                <c:pt idx="41">
                  <c:v>-516693</c:v>
                </c:pt>
                <c:pt idx="42">
                  <c:v>-48351</c:v>
                </c:pt>
                <c:pt idx="43">
                  <c:v>-717660</c:v>
                </c:pt>
                <c:pt idx="44">
                  <c:v>1803012</c:v>
                </c:pt>
                <c:pt idx="45">
                  <c:v>874163</c:v>
                </c:pt>
                <c:pt idx="46">
                  <c:v>159351</c:v>
                </c:pt>
                <c:pt idx="47">
                  <c:v>838227</c:v>
                </c:pt>
                <c:pt idx="48">
                  <c:v>2009865</c:v>
                </c:pt>
                <c:pt idx="49">
                  <c:v>298130</c:v>
                </c:pt>
                <c:pt idx="50">
                  <c:v>1757407</c:v>
                </c:pt>
                <c:pt idx="51">
                  <c:v>651194</c:v>
                </c:pt>
                <c:pt idx="52">
                  <c:v>926265</c:v>
                </c:pt>
                <c:pt idx="53">
                  <c:v>-1325816</c:v>
                </c:pt>
                <c:pt idx="54">
                  <c:v>-187990</c:v>
                </c:pt>
                <c:pt idx="55">
                  <c:v>-743204</c:v>
                </c:pt>
                <c:pt idx="56">
                  <c:v>1091137</c:v>
                </c:pt>
                <c:pt idx="57">
                  <c:v>-419935</c:v>
                </c:pt>
                <c:pt idx="58">
                  <c:v>-71022</c:v>
                </c:pt>
                <c:pt idx="59" formatCode="#,##0">
                  <c:v>-2789320</c:v>
                </c:pt>
                <c:pt idx="60" formatCode="#,##0">
                  <c:v>1611218</c:v>
                </c:pt>
                <c:pt idx="61" formatCode="#,##0">
                  <c:v>512230</c:v>
                </c:pt>
                <c:pt idx="62" formatCode="#,##0">
                  <c:v>185850</c:v>
                </c:pt>
                <c:pt idx="63" formatCode="#,##0">
                  <c:v>2139583</c:v>
                </c:pt>
                <c:pt idx="64" formatCode="#,##0">
                  <c:v>459543</c:v>
                </c:pt>
                <c:pt idx="65" formatCode="#,##0">
                  <c:v>4962438</c:v>
                </c:pt>
                <c:pt idx="66" formatCode="#,##0">
                  <c:v>437256</c:v>
                </c:pt>
                <c:pt idx="67" formatCode="#,##0">
                  <c:v>-1267736</c:v>
                </c:pt>
                <c:pt idx="68" formatCode="#,##0">
                  <c:v>1065171</c:v>
                </c:pt>
                <c:pt idx="69" formatCode="#,##0">
                  <c:v>-595671</c:v>
                </c:pt>
                <c:pt idx="70" formatCode="#,##0">
                  <c:v>956543</c:v>
                </c:pt>
                <c:pt idx="71" formatCode="#,##0">
                  <c:v>-101131</c:v>
                </c:pt>
                <c:pt idx="72" formatCode="#,##0">
                  <c:v>-2795489</c:v>
                </c:pt>
                <c:pt idx="73" formatCode="#,##0">
                  <c:v>-359217</c:v>
                </c:pt>
                <c:pt idx="74" formatCode="#,##0">
                  <c:v>104941</c:v>
                </c:pt>
                <c:pt idx="75" formatCode="#,##0">
                  <c:v>-497162</c:v>
                </c:pt>
                <c:pt idx="76" formatCode="#,##0">
                  <c:v>1993680</c:v>
                </c:pt>
                <c:pt idx="77" formatCode="#,##0">
                  <c:v>-178357</c:v>
                </c:pt>
                <c:pt idx="78" formatCode="#,##0">
                  <c:v>-1041434</c:v>
                </c:pt>
                <c:pt idx="79" formatCode="#,##0">
                  <c:v>-382499</c:v>
                </c:pt>
                <c:pt idx="80" formatCode="#,##0">
                  <c:v>319223</c:v>
                </c:pt>
                <c:pt idx="81" formatCode="#,##0">
                  <c:v>-221851</c:v>
                </c:pt>
                <c:pt idx="82" formatCode="#,##0">
                  <c:v>-507412</c:v>
                </c:pt>
                <c:pt idx="83" formatCode="#,##0">
                  <c:v>1631742</c:v>
                </c:pt>
                <c:pt idx="84" formatCode="#,##0">
                  <c:v>-1209427</c:v>
                </c:pt>
                <c:pt idx="85" formatCode="#,##0">
                  <c:v>1778517</c:v>
                </c:pt>
                <c:pt idx="86" formatCode="#,##0">
                  <c:v>778049</c:v>
                </c:pt>
                <c:pt idx="87" formatCode="#,##0">
                  <c:v>-792124</c:v>
                </c:pt>
                <c:pt idx="88" formatCode="#,##0">
                  <c:v>367514</c:v>
                </c:pt>
                <c:pt idx="89" formatCode="#,##0">
                  <c:v>290879</c:v>
                </c:pt>
                <c:pt idx="90">
                  <c:v>-1260139</c:v>
                </c:pt>
                <c:pt idx="91">
                  <c:v>1046479</c:v>
                </c:pt>
                <c:pt idx="92">
                  <c:v>-16271</c:v>
                </c:pt>
                <c:pt idx="93">
                  <c:v>247814</c:v>
                </c:pt>
                <c:pt idx="94">
                  <c:v>-408328</c:v>
                </c:pt>
                <c:pt idx="95">
                  <c:v>-804765</c:v>
                </c:pt>
                <c:pt idx="96">
                  <c:v>762536</c:v>
                </c:pt>
                <c:pt idx="97">
                  <c:v>1508606</c:v>
                </c:pt>
                <c:pt idx="98">
                  <c:v>1630630</c:v>
                </c:pt>
                <c:pt idx="99">
                  <c:v>3441234</c:v>
                </c:pt>
                <c:pt idx="100">
                  <c:v>-1046356</c:v>
                </c:pt>
                <c:pt idx="101">
                  <c:v>-1299738</c:v>
                </c:pt>
                <c:pt idx="102">
                  <c:v>-411669</c:v>
                </c:pt>
                <c:pt idx="103">
                  <c:v>1318463</c:v>
                </c:pt>
                <c:pt idx="104">
                  <c:v>1897142</c:v>
                </c:pt>
                <c:pt idx="105">
                  <c:v>1009941</c:v>
                </c:pt>
                <c:pt idx="106">
                  <c:v>421171</c:v>
                </c:pt>
                <c:pt idx="107">
                  <c:v>284012</c:v>
                </c:pt>
                <c:pt idx="108">
                  <c:v>21092</c:v>
                </c:pt>
                <c:pt idx="109">
                  <c:v>-613276</c:v>
                </c:pt>
                <c:pt idx="110">
                  <c:v>-144882</c:v>
                </c:pt>
                <c:pt idx="111">
                  <c:v>762598</c:v>
                </c:pt>
                <c:pt idx="112">
                  <c:v>-635060</c:v>
                </c:pt>
                <c:pt idx="113">
                  <c:v>1440652</c:v>
                </c:pt>
                <c:pt idx="114">
                  <c:v>1136066</c:v>
                </c:pt>
                <c:pt idx="115">
                  <c:v>-6098383</c:v>
                </c:pt>
                <c:pt idx="116">
                  <c:v>-58635</c:v>
                </c:pt>
                <c:pt idx="117">
                  <c:v>936751</c:v>
                </c:pt>
                <c:pt idx="118">
                  <c:v>1890597</c:v>
                </c:pt>
                <c:pt idx="119">
                  <c:v>682878</c:v>
                </c:pt>
                <c:pt idx="120">
                  <c:v>-1771138</c:v>
                </c:pt>
                <c:pt idx="121">
                  <c:v>141292</c:v>
                </c:pt>
                <c:pt idx="122">
                  <c:v>617508</c:v>
                </c:pt>
                <c:pt idx="123">
                  <c:v>-54295</c:v>
                </c:pt>
                <c:pt idx="124">
                  <c:v>1812081</c:v>
                </c:pt>
                <c:pt idx="125">
                  <c:v>2204776</c:v>
                </c:pt>
                <c:pt idx="126">
                  <c:v>1104062</c:v>
                </c:pt>
                <c:pt idx="127">
                  <c:v>151121</c:v>
                </c:pt>
                <c:pt idx="128">
                  <c:v>216851</c:v>
                </c:pt>
                <c:pt idx="129">
                  <c:v>354873</c:v>
                </c:pt>
                <c:pt idx="130">
                  <c:v>-20854</c:v>
                </c:pt>
                <c:pt idx="131">
                  <c:v>-149391</c:v>
                </c:pt>
                <c:pt idx="132">
                  <c:v>331675</c:v>
                </c:pt>
                <c:pt idx="133">
                  <c:v>442888</c:v>
                </c:pt>
                <c:pt idx="134">
                  <c:v>-351338</c:v>
                </c:pt>
                <c:pt idx="135">
                  <c:v>266614</c:v>
                </c:pt>
                <c:pt idx="136">
                  <c:v>-423289</c:v>
                </c:pt>
                <c:pt idx="137">
                  <c:v>673612</c:v>
                </c:pt>
                <c:pt idx="138">
                  <c:v>330257</c:v>
                </c:pt>
                <c:pt idx="139">
                  <c:v>188839</c:v>
                </c:pt>
                <c:pt idx="140">
                  <c:v>103462</c:v>
                </c:pt>
                <c:pt idx="141">
                  <c:v>-95927</c:v>
                </c:pt>
                <c:pt idx="142">
                  <c:v>492261</c:v>
                </c:pt>
                <c:pt idx="143">
                  <c:v>136926</c:v>
                </c:pt>
                <c:pt idx="144">
                  <c:v>1021298</c:v>
                </c:pt>
                <c:pt idx="145">
                  <c:v>-1485336</c:v>
                </c:pt>
                <c:pt idx="146">
                  <c:v>75204</c:v>
                </c:pt>
                <c:pt idx="147">
                  <c:v>-322972</c:v>
                </c:pt>
                <c:pt idx="148">
                  <c:v>383436</c:v>
                </c:pt>
                <c:pt idx="149">
                  <c:v>-375360</c:v>
                </c:pt>
                <c:pt idx="150">
                  <c:v>967728</c:v>
                </c:pt>
                <c:pt idx="151">
                  <c:v>-273764</c:v>
                </c:pt>
                <c:pt idx="152">
                  <c:v>-1275841</c:v>
                </c:pt>
                <c:pt idx="153">
                  <c:v>262260</c:v>
                </c:pt>
                <c:pt idx="154">
                  <c:v>248029</c:v>
                </c:pt>
                <c:pt idx="155">
                  <c:v>-857660</c:v>
                </c:pt>
                <c:pt idx="156">
                  <c:v>-144854</c:v>
                </c:pt>
                <c:pt idx="157">
                  <c:v>-181677</c:v>
                </c:pt>
                <c:pt idx="158">
                  <c:v>2759094</c:v>
                </c:pt>
                <c:pt idx="159">
                  <c:v>2219503</c:v>
                </c:pt>
                <c:pt idx="160">
                  <c:v>1191254</c:v>
                </c:pt>
                <c:pt idx="161">
                  <c:v>-157875</c:v>
                </c:pt>
                <c:pt idx="162">
                  <c:v>-426283</c:v>
                </c:pt>
                <c:pt idx="163">
                  <c:v>-1947331</c:v>
                </c:pt>
                <c:pt idx="164">
                  <c:v>-374830</c:v>
                </c:pt>
                <c:pt idx="165">
                  <c:v>-1362262</c:v>
                </c:pt>
                <c:pt idx="166">
                  <c:v>2146620</c:v>
                </c:pt>
                <c:pt idx="167">
                  <c:v>-514688</c:v>
                </c:pt>
                <c:pt idx="168">
                  <c:v>410944</c:v>
                </c:pt>
                <c:pt idx="169">
                  <c:v>537037</c:v>
                </c:pt>
                <c:pt idx="170">
                  <c:v>457765</c:v>
                </c:pt>
                <c:pt idx="171">
                  <c:v>-336134</c:v>
                </c:pt>
                <c:pt idx="172">
                  <c:v>187708</c:v>
                </c:pt>
                <c:pt idx="173">
                  <c:v>1211023</c:v>
                </c:pt>
                <c:pt idx="174">
                  <c:v>566260</c:v>
                </c:pt>
                <c:pt idx="175">
                  <c:v>289664</c:v>
                </c:pt>
                <c:pt idx="176">
                  <c:v>401686</c:v>
                </c:pt>
                <c:pt idx="177">
                  <c:v>-277002</c:v>
                </c:pt>
                <c:pt idx="178">
                  <c:v>303773</c:v>
                </c:pt>
                <c:pt idx="179">
                  <c:v>100451</c:v>
                </c:pt>
                <c:pt idx="180">
                  <c:v>637672</c:v>
                </c:pt>
                <c:pt idx="181">
                  <c:v>-445439</c:v>
                </c:pt>
                <c:pt idx="182">
                  <c:v>-10960</c:v>
                </c:pt>
                <c:pt idx="183">
                  <c:v>-49433</c:v>
                </c:pt>
                <c:pt idx="184">
                  <c:v>-2060684</c:v>
                </c:pt>
                <c:pt idx="185">
                  <c:v>229753</c:v>
                </c:pt>
                <c:pt idx="186">
                  <c:v>1004244</c:v>
                </c:pt>
                <c:pt idx="187">
                  <c:v>-382834</c:v>
                </c:pt>
                <c:pt idx="188">
                  <c:v>296146</c:v>
                </c:pt>
                <c:pt idx="189">
                  <c:v>354124</c:v>
                </c:pt>
                <c:pt idx="190">
                  <c:v>178351</c:v>
                </c:pt>
                <c:pt idx="191">
                  <c:v>26989</c:v>
                </c:pt>
                <c:pt idx="192">
                  <c:v>8825</c:v>
                </c:pt>
                <c:pt idx="193">
                  <c:v>-197436</c:v>
                </c:pt>
                <c:pt idx="194">
                  <c:v>-284990</c:v>
                </c:pt>
                <c:pt idx="195">
                  <c:v>-235708</c:v>
                </c:pt>
                <c:pt idx="196">
                  <c:v>-78504</c:v>
                </c:pt>
                <c:pt idx="197">
                  <c:v>-81354</c:v>
                </c:pt>
                <c:pt idx="198">
                  <c:v>-59068</c:v>
                </c:pt>
                <c:pt idx="199">
                  <c:v>521424</c:v>
                </c:pt>
                <c:pt idx="200">
                  <c:v>55402</c:v>
                </c:pt>
                <c:pt idx="201">
                  <c:v>444136</c:v>
                </c:pt>
                <c:pt idx="202">
                  <c:v>1005836</c:v>
                </c:pt>
                <c:pt idx="203">
                  <c:v>-479266</c:v>
                </c:pt>
                <c:pt idx="204">
                  <c:v>-213137</c:v>
                </c:pt>
                <c:pt idx="205">
                  <c:v>408512</c:v>
                </c:pt>
                <c:pt idx="206">
                  <c:v>142400</c:v>
                </c:pt>
                <c:pt idx="207">
                  <c:v>249273</c:v>
                </c:pt>
                <c:pt idx="208">
                  <c:v>504740</c:v>
                </c:pt>
                <c:pt idx="209">
                  <c:v>-3282041</c:v>
                </c:pt>
                <c:pt idx="210">
                  <c:v>-1400767</c:v>
                </c:pt>
                <c:pt idx="211">
                  <c:v>-101725</c:v>
                </c:pt>
                <c:pt idx="212">
                  <c:v>-1509851</c:v>
                </c:pt>
                <c:pt idx="213">
                  <c:v>247060</c:v>
                </c:pt>
                <c:pt idx="214">
                  <c:v>2363450</c:v>
                </c:pt>
                <c:pt idx="215">
                  <c:v>892809</c:v>
                </c:pt>
                <c:pt idx="216">
                  <c:v>510872</c:v>
                </c:pt>
                <c:pt idx="217">
                  <c:v>798327</c:v>
                </c:pt>
                <c:pt idx="218">
                  <c:v>2149156</c:v>
                </c:pt>
                <c:pt idx="219">
                  <c:v>600414</c:v>
                </c:pt>
                <c:pt idx="220">
                  <c:v>557858</c:v>
                </c:pt>
                <c:pt idx="221">
                  <c:v>548895</c:v>
                </c:pt>
                <c:pt idx="222">
                  <c:v>506027</c:v>
                </c:pt>
                <c:pt idx="223">
                  <c:v>-599758</c:v>
                </c:pt>
                <c:pt idx="224">
                  <c:v>-1305876</c:v>
                </c:pt>
                <c:pt idx="225">
                  <c:v>409950</c:v>
                </c:pt>
                <c:pt idx="226">
                  <c:v>-726625</c:v>
                </c:pt>
                <c:pt idx="227">
                  <c:v>1085172</c:v>
                </c:pt>
                <c:pt idx="228">
                  <c:v>862346</c:v>
                </c:pt>
                <c:pt idx="229">
                  <c:v>6923</c:v>
                </c:pt>
                <c:pt idx="230">
                  <c:v>-362529</c:v>
                </c:pt>
                <c:pt idx="231">
                  <c:v>-120173</c:v>
                </c:pt>
                <c:pt idx="232">
                  <c:v>471919</c:v>
                </c:pt>
                <c:pt idx="233">
                  <c:v>-715582</c:v>
                </c:pt>
                <c:pt idx="234">
                  <c:v>553105</c:v>
                </c:pt>
                <c:pt idx="235">
                  <c:v>-48910</c:v>
                </c:pt>
                <c:pt idx="236">
                  <c:v>858470</c:v>
                </c:pt>
                <c:pt idx="237">
                  <c:v>1082491</c:v>
                </c:pt>
                <c:pt idx="238">
                  <c:v>234314</c:v>
                </c:pt>
                <c:pt idx="239">
                  <c:v>-95994</c:v>
                </c:pt>
                <c:pt idx="240">
                  <c:v>54984</c:v>
                </c:pt>
                <c:pt idx="241">
                  <c:v>-344206</c:v>
                </c:pt>
                <c:pt idx="242">
                  <c:v>-1824189</c:v>
                </c:pt>
                <c:pt idx="243">
                  <c:v>1182263</c:v>
                </c:pt>
                <c:pt idx="244">
                  <c:v>2932896</c:v>
                </c:pt>
                <c:pt idx="245">
                  <c:v>1418764</c:v>
                </c:pt>
                <c:pt idx="246">
                  <c:v>-1084228</c:v>
                </c:pt>
                <c:pt idx="247">
                  <c:v>-795294</c:v>
                </c:pt>
                <c:pt idx="248">
                  <c:v>441678</c:v>
                </c:pt>
                <c:pt idx="249">
                  <c:v>333880</c:v>
                </c:pt>
                <c:pt idx="250">
                  <c:v>-31673</c:v>
                </c:pt>
                <c:pt idx="251">
                  <c:v>241126</c:v>
                </c:pt>
                <c:pt idx="252">
                  <c:v>795215</c:v>
                </c:pt>
                <c:pt idx="253">
                  <c:v>-310805</c:v>
                </c:pt>
                <c:pt idx="254">
                  <c:v>-2221102</c:v>
                </c:pt>
                <c:pt idx="255">
                  <c:v>-127671</c:v>
                </c:pt>
                <c:pt idx="256">
                  <c:v>-22122</c:v>
                </c:pt>
                <c:pt idx="257">
                  <c:v>-4406893</c:v>
                </c:pt>
                <c:pt idx="258">
                  <c:v>3472914</c:v>
                </c:pt>
                <c:pt idx="259">
                  <c:v>-836292</c:v>
                </c:pt>
                <c:pt idx="260">
                  <c:v>-722055</c:v>
                </c:pt>
                <c:pt idx="261">
                  <c:v>1097010</c:v>
                </c:pt>
                <c:pt idx="262">
                  <c:v>167625</c:v>
                </c:pt>
                <c:pt idx="263">
                  <c:v>-728957</c:v>
                </c:pt>
                <c:pt idx="264">
                  <c:v>-4254823</c:v>
                </c:pt>
                <c:pt idx="265">
                  <c:v>-607207</c:v>
                </c:pt>
                <c:pt idx="266">
                  <c:v>28055</c:v>
                </c:pt>
                <c:pt idx="267">
                  <c:v>-425934</c:v>
                </c:pt>
                <c:pt idx="268">
                  <c:v>518901</c:v>
                </c:pt>
                <c:pt idx="269">
                  <c:v>-18717</c:v>
                </c:pt>
                <c:pt idx="270">
                  <c:v>-11754</c:v>
                </c:pt>
                <c:pt idx="271">
                  <c:v>304879</c:v>
                </c:pt>
                <c:pt idx="272">
                  <c:v>-421000</c:v>
                </c:pt>
                <c:pt idx="273" formatCode="#,##0">
                  <c:v>343947</c:v>
                </c:pt>
                <c:pt idx="274" formatCode="#,##0">
                  <c:v>1128130</c:v>
                </c:pt>
                <c:pt idx="275" formatCode="#,##0">
                  <c:v>102172</c:v>
                </c:pt>
                <c:pt idx="276" formatCode="#,##0">
                  <c:v>432078</c:v>
                </c:pt>
                <c:pt idx="277" formatCode="#,##0">
                  <c:v>257289</c:v>
                </c:pt>
                <c:pt idx="278" formatCode="#,##0">
                  <c:v>3085845</c:v>
                </c:pt>
                <c:pt idx="279" formatCode="#,##0">
                  <c:v>1307692</c:v>
                </c:pt>
                <c:pt idx="280" formatCode="#,##0">
                  <c:v>2599745</c:v>
                </c:pt>
                <c:pt idx="281" formatCode="#,##0">
                  <c:v>2416756</c:v>
                </c:pt>
                <c:pt idx="282" formatCode="#,##0">
                  <c:v>-627926</c:v>
                </c:pt>
                <c:pt idx="283" formatCode="#,##0">
                  <c:v>-305777</c:v>
                </c:pt>
                <c:pt idx="284" formatCode="#,##0">
                  <c:v>-136210</c:v>
                </c:pt>
                <c:pt idx="285" formatCode="#,##0">
                  <c:v>927898</c:v>
                </c:pt>
                <c:pt idx="286" formatCode="#,##0">
                  <c:v>755181</c:v>
                </c:pt>
                <c:pt idx="287" formatCode="#,##0">
                  <c:v>222794</c:v>
                </c:pt>
                <c:pt idx="288" formatCode="#,##0">
                  <c:v>2376580</c:v>
                </c:pt>
                <c:pt idx="289" formatCode="#,##0">
                  <c:v>434778</c:v>
                </c:pt>
                <c:pt idx="290" formatCode="#,##0">
                  <c:v>-1506</c:v>
                </c:pt>
                <c:pt idx="291" formatCode="#,##0">
                  <c:v>-341315</c:v>
                </c:pt>
                <c:pt idx="292" formatCode="#,##0">
                  <c:v>728932</c:v>
                </c:pt>
                <c:pt idx="293" formatCode="#,##0">
                  <c:v>2993683</c:v>
                </c:pt>
                <c:pt idx="294" formatCode="#,##0">
                  <c:v>666465</c:v>
                </c:pt>
                <c:pt idx="295" formatCode="#,##0">
                  <c:v>-187577</c:v>
                </c:pt>
                <c:pt idx="296" formatCode="#,##0">
                  <c:v>-207915</c:v>
                </c:pt>
                <c:pt idx="297" formatCode="#,##0">
                  <c:v>97331</c:v>
                </c:pt>
                <c:pt idx="298" formatCode="#,##0">
                  <c:v>-242795</c:v>
                </c:pt>
                <c:pt idx="299" formatCode="#,##0">
                  <c:v>653792</c:v>
                </c:pt>
                <c:pt idx="300" formatCode="#,##0">
                  <c:v>393433</c:v>
                </c:pt>
                <c:pt idx="301" formatCode="#,##0">
                  <c:v>2335013</c:v>
                </c:pt>
                <c:pt idx="302" formatCode="#,##0">
                  <c:v>-544297</c:v>
                </c:pt>
                <c:pt idx="303" formatCode="#,##0">
                  <c:v>30713</c:v>
                </c:pt>
                <c:pt idx="304" formatCode="#,##0">
                  <c:v>1013922</c:v>
                </c:pt>
                <c:pt idx="305" formatCode="#,##0">
                  <c:v>262819</c:v>
                </c:pt>
                <c:pt idx="306" formatCode="#,##0">
                  <c:v>269948</c:v>
                </c:pt>
                <c:pt idx="307" formatCode="#,##0">
                  <c:v>417516</c:v>
                </c:pt>
                <c:pt idx="308" formatCode="#,##0">
                  <c:v>257445</c:v>
                </c:pt>
                <c:pt idx="309" formatCode="#,##0">
                  <c:v>230522</c:v>
                </c:pt>
                <c:pt idx="310" formatCode="#,##0">
                  <c:v>3392881</c:v>
                </c:pt>
                <c:pt idx="311" formatCode="#,##0">
                  <c:v>261552</c:v>
                </c:pt>
                <c:pt idx="312" formatCode="#,##0">
                  <c:v>58585</c:v>
                </c:pt>
                <c:pt idx="313" formatCode="#,##0">
                  <c:v>158533</c:v>
                </c:pt>
                <c:pt idx="314" formatCode="#,##0">
                  <c:v>146341</c:v>
                </c:pt>
                <c:pt idx="315" formatCode="#,##0">
                  <c:v>445996</c:v>
                </c:pt>
                <c:pt idx="316" formatCode="#,##0">
                  <c:v>766792</c:v>
                </c:pt>
                <c:pt idx="317" formatCode="#,##0">
                  <c:v>-985983</c:v>
                </c:pt>
                <c:pt idx="318" formatCode="#,##0">
                  <c:v>-579607</c:v>
                </c:pt>
                <c:pt idx="319" formatCode="#,##0">
                  <c:v>-95195</c:v>
                </c:pt>
                <c:pt idx="320" formatCode="#,##0">
                  <c:v>415880</c:v>
                </c:pt>
                <c:pt idx="321" formatCode="#,##0">
                  <c:v>356825</c:v>
                </c:pt>
                <c:pt idx="322" formatCode="#,##0">
                  <c:v>210419</c:v>
                </c:pt>
                <c:pt idx="323" formatCode="#,##0">
                  <c:v>-197265</c:v>
                </c:pt>
                <c:pt idx="324" formatCode="#,##0">
                  <c:v>39646</c:v>
                </c:pt>
                <c:pt idx="325" formatCode="#,##0">
                  <c:v>-1223905</c:v>
                </c:pt>
                <c:pt idx="326" formatCode="#,##0">
                  <c:v>-1443522</c:v>
                </c:pt>
                <c:pt idx="327" formatCode="#,##0">
                  <c:v>10269</c:v>
                </c:pt>
                <c:pt idx="328" formatCode="#,##0">
                  <c:v>-3764073</c:v>
                </c:pt>
                <c:pt idx="329" formatCode="#,##0">
                  <c:v>170401</c:v>
                </c:pt>
                <c:pt idx="330" formatCode="#,##0">
                  <c:v>869545</c:v>
                </c:pt>
                <c:pt idx="331" formatCode="#,##0">
                  <c:v>303484</c:v>
                </c:pt>
                <c:pt idx="332" formatCode="#,##0">
                  <c:v>950636</c:v>
                </c:pt>
                <c:pt idx="333" formatCode="#,##0">
                  <c:v>809599</c:v>
                </c:pt>
                <c:pt idx="334" formatCode="#,##0">
                  <c:v>957134</c:v>
                </c:pt>
                <c:pt idx="335" formatCode="#,##0">
                  <c:v>137820</c:v>
                </c:pt>
                <c:pt idx="336" formatCode="#,##0">
                  <c:v>172491</c:v>
                </c:pt>
                <c:pt idx="337" formatCode="#,##0">
                  <c:v>-1252329</c:v>
                </c:pt>
                <c:pt idx="338" formatCode="#,##0">
                  <c:v>-1412854</c:v>
                </c:pt>
                <c:pt idx="339" formatCode="#,##0">
                  <c:v>-2999713</c:v>
                </c:pt>
                <c:pt idx="340" formatCode="#,##0">
                  <c:v>1176882</c:v>
                </c:pt>
                <c:pt idx="341" formatCode="#,##0">
                  <c:v>-1298964</c:v>
                </c:pt>
                <c:pt idx="342" formatCode="#,##0">
                  <c:v>907539</c:v>
                </c:pt>
                <c:pt idx="343" formatCode="#,##0">
                  <c:v>323476</c:v>
                </c:pt>
                <c:pt idx="344" formatCode="#,##0">
                  <c:v>-41612</c:v>
                </c:pt>
                <c:pt idx="345" formatCode="#,##0">
                  <c:v>-176400</c:v>
                </c:pt>
                <c:pt idx="346" formatCode="#,##0">
                  <c:v>-594453</c:v>
                </c:pt>
                <c:pt idx="347" formatCode="#,##0">
                  <c:v>-1119469</c:v>
                </c:pt>
                <c:pt idx="348" formatCode="#,##0">
                  <c:v>709802</c:v>
                </c:pt>
                <c:pt idx="349" formatCode="#,##0">
                  <c:v>-692333</c:v>
                </c:pt>
                <c:pt idx="350" formatCode="#,##0">
                  <c:v>-988586</c:v>
                </c:pt>
                <c:pt idx="351" formatCode="#,##0">
                  <c:v>-1755788</c:v>
                </c:pt>
                <c:pt idx="352" formatCode="#,##0">
                  <c:v>-337861</c:v>
                </c:pt>
                <c:pt idx="353" formatCode="#,##0">
                  <c:v>1660665</c:v>
                </c:pt>
                <c:pt idx="354" formatCode="#,##0">
                  <c:v>9546</c:v>
                </c:pt>
                <c:pt idx="355" formatCode="#,##0">
                  <c:v>4468459</c:v>
                </c:pt>
                <c:pt idx="356" formatCode="#,##0">
                  <c:v>2041876</c:v>
                </c:pt>
                <c:pt idx="357" formatCode="#,##0">
                  <c:v>1774146</c:v>
                </c:pt>
                <c:pt idx="358" formatCode="#,##0">
                  <c:v>1286606</c:v>
                </c:pt>
                <c:pt idx="359" formatCode="#,##0">
                  <c:v>2490305</c:v>
                </c:pt>
                <c:pt idx="360" formatCode="#,##0">
                  <c:v>-154845</c:v>
                </c:pt>
                <c:pt idx="361" formatCode="#,##0">
                  <c:v>645998</c:v>
                </c:pt>
                <c:pt idx="362" formatCode="#,##0">
                  <c:v>-2769775</c:v>
                </c:pt>
                <c:pt idx="363" formatCode="#,##0">
                  <c:v>346274</c:v>
                </c:pt>
                <c:pt idx="364" formatCode="#,##0">
                  <c:v>414477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7C-420E-8AE0-07DA543510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89730240"/>
        <c:axId val="989730568"/>
      </c:barChart>
      <c:dateAx>
        <c:axId val="989730240"/>
        <c:scaling>
          <c:orientation val="minMax"/>
          <c:min val="44927"/>
        </c:scaling>
        <c:delete val="0"/>
        <c:axPos val="b"/>
        <c:numFmt formatCode="m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0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568"/>
        <c:crosses val="autoZero"/>
        <c:auto val="1"/>
        <c:lblOffset val="100"/>
        <c:baseTimeUnit val="days"/>
        <c:majorUnit val="1"/>
        <c:majorTimeUnit val="months"/>
      </c:dateAx>
      <c:valAx>
        <c:axId val="98973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240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4.6420565638569451E-2"/>
                <c:y val="8.2289708305162829E-3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 dirty="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507219687011523E-2"/>
          <c:y val="0.10380618901192658"/>
          <c:w val="0.95763417047777089"/>
          <c:h val="0.60936136933221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Desequilibrios!$AB$5</c:f>
              <c:strCache>
                <c:ptCount val="1"/>
                <c:pt idx="0">
                  <c:v>Diário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6633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rgbClr val="6633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44-40DF-AFBD-70ED735A8A5B}"/>
              </c:ext>
            </c:extLst>
          </c:dPt>
          <c:cat>
            <c:numRef>
              <c:f>Desequilibrios!$G$373:$G$737</c:f>
              <c:numCache>
                <c:formatCode>dd/mm/yyyy;@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Desequilibrios!$AB$373:$AB$737</c:f>
              <c:numCache>
                <c:formatCode>#,##0</c:formatCode>
                <c:ptCount val="365"/>
                <c:pt idx="0">
                  <c:v>-35576</c:v>
                </c:pt>
                <c:pt idx="1">
                  <c:v>-1390577</c:v>
                </c:pt>
                <c:pt idx="2">
                  <c:v>1706903</c:v>
                </c:pt>
                <c:pt idx="3">
                  <c:v>701650</c:v>
                </c:pt>
                <c:pt idx="4">
                  <c:v>-872552</c:v>
                </c:pt>
                <c:pt idx="5">
                  <c:v>-1126067</c:v>
                </c:pt>
                <c:pt idx="6">
                  <c:v>-1478919</c:v>
                </c:pt>
                <c:pt idx="7">
                  <c:v>-285835</c:v>
                </c:pt>
                <c:pt idx="8">
                  <c:v>4138289</c:v>
                </c:pt>
                <c:pt idx="9">
                  <c:v>-1571275</c:v>
                </c:pt>
                <c:pt idx="10">
                  <c:v>-172051</c:v>
                </c:pt>
                <c:pt idx="11">
                  <c:v>621288</c:v>
                </c:pt>
                <c:pt idx="12">
                  <c:v>-3057649</c:v>
                </c:pt>
                <c:pt idx="13">
                  <c:v>1234302</c:v>
                </c:pt>
                <c:pt idx="14">
                  <c:v>952234</c:v>
                </c:pt>
                <c:pt idx="15">
                  <c:v>-1235930</c:v>
                </c:pt>
                <c:pt idx="16">
                  <c:v>1792705</c:v>
                </c:pt>
                <c:pt idx="17">
                  <c:v>978086</c:v>
                </c:pt>
                <c:pt idx="18">
                  <c:v>-3010066</c:v>
                </c:pt>
                <c:pt idx="19">
                  <c:v>-443881</c:v>
                </c:pt>
                <c:pt idx="20">
                  <c:v>1599523</c:v>
                </c:pt>
                <c:pt idx="21">
                  <c:v>-1215673</c:v>
                </c:pt>
                <c:pt idx="22">
                  <c:v>733609</c:v>
                </c:pt>
                <c:pt idx="23">
                  <c:v>945332</c:v>
                </c:pt>
                <c:pt idx="24">
                  <c:v>-1815285</c:v>
                </c:pt>
                <c:pt idx="25">
                  <c:v>521607</c:v>
                </c:pt>
                <c:pt idx="26">
                  <c:v>622975</c:v>
                </c:pt>
                <c:pt idx="27">
                  <c:v>-313055</c:v>
                </c:pt>
                <c:pt idx="28">
                  <c:v>451533</c:v>
                </c:pt>
                <c:pt idx="29">
                  <c:v>484815</c:v>
                </c:pt>
                <c:pt idx="30">
                  <c:v>-733934</c:v>
                </c:pt>
                <c:pt idx="31">
                  <c:v>-675982</c:v>
                </c:pt>
                <c:pt idx="32">
                  <c:v>1292012</c:v>
                </c:pt>
                <c:pt idx="33">
                  <c:v>-1453979</c:v>
                </c:pt>
                <c:pt idx="34">
                  <c:v>994261</c:v>
                </c:pt>
                <c:pt idx="35">
                  <c:v>-27671</c:v>
                </c:pt>
                <c:pt idx="36">
                  <c:v>-247892</c:v>
                </c:pt>
                <c:pt idx="37">
                  <c:v>-1435833</c:v>
                </c:pt>
                <c:pt idx="38">
                  <c:v>242108</c:v>
                </c:pt>
                <c:pt idx="39">
                  <c:v>553164</c:v>
                </c:pt>
                <c:pt idx="40">
                  <c:v>1787281</c:v>
                </c:pt>
                <c:pt idx="41">
                  <c:v>-1449373</c:v>
                </c:pt>
                <c:pt idx="42">
                  <c:v>-826417</c:v>
                </c:pt>
                <c:pt idx="43">
                  <c:v>217789</c:v>
                </c:pt>
                <c:pt idx="44">
                  <c:v>-13512</c:v>
                </c:pt>
                <c:pt idx="45">
                  <c:v>-111876</c:v>
                </c:pt>
                <c:pt idx="46">
                  <c:v>1693487</c:v>
                </c:pt>
                <c:pt idx="47">
                  <c:v>-2940423</c:v>
                </c:pt>
                <c:pt idx="48">
                  <c:v>1986791</c:v>
                </c:pt>
                <c:pt idx="49">
                  <c:v>-521342</c:v>
                </c:pt>
                <c:pt idx="50">
                  <c:v>41637</c:v>
                </c:pt>
                <c:pt idx="51">
                  <c:v>830164</c:v>
                </c:pt>
                <c:pt idx="52">
                  <c:v>1083380</c:v>
                </c:pt>
                <c:pt idx="53">
                  <c:v>3209579</c:v>
                </c:pt>
                <c:pt idx="54">
                  <c:v>-3797099</c:v>
                </c:pt>
                <c:pt idx="55">
                  <c:v>2342361</c:v>
                </c:pt>
                <c:pt idx="56">
                  <c:v>-831118</c:v>
                </c:pt>
                <c:pt idx="57">
                  <c:v>-1828182</c:v>
                </c:pt>
                <c:pt idx="58">
                  <c:v>482470</c:v>
                </c:pt>
                <c:pt idx="59">
                  <c:v>1726345</c:v>
                </c:pt>
                <c:pt idx="60">
                  <c:v>-2723876</c:v>
                </c:pt>
                <c:pt idx="61">
                  <c:v>-936829</c:v>
                </c:pt>
                <c:pt idx="62">
                  <c:v>457092</c:v>
                </c:pt>
                <c:pt idx="63">
                  <c:v>-1497976</c:v>
                </c:pt>
                <c:pt idx="64">
                  <c:v>2855604</c:v>
                </c:pt>
                <c:pt idx="65">
                  <c:v>-2695419</c:v>
                </c:pt>
                <c:pt idx="66">
                  <c:v>2210991</c:v>
                </c:pt>
                <c:pt idx="67">
                  <c:v>667519</c:v>
                </c:pt>
                <c:pt idx="68">
                  <c:v>-1196378</c:v>
                </c:pt>
                <c:pt idx="69">
                  <c:v>1927364</c:v>
                </c:pt>
                <c:pt idx="70">
                  <c:v>-1930442</c:v>
                </c:pt>
                <c:pt idx="71">
                  <c:v>541253</c:v>
                </c:pt>
                <c:pt idx="72">
                  <c:v>4306047</c:v>
                </c:pt>
                <c:pt idx="73">
                  <c:v>-1214387</c:v>
                </c:pt>
                <c:pt idx="74">
                  <c:v>-2065333</c:v>
                </c:pt>
                <c:pt idx="75">
                  <c:v>57532</c:v>
                </c:pt>
                <c:pt idx="76">
                  <c:v>-350417</c:v>
                </c:pt>
                <c:pt idx="77">
                  <c:v>-878110</c:v>
                </c:pt>
                <c:pt idx="78">
                  <c:v>2120901</c:v>
                </c:pt>
                <c:pt idx="79">
                  <c:v>-364109</c:v>
                </c:pt>
                <c:pt idx="80">
                  <c:v>-2830968</c:v>
                </c:pt>
                <c:pt idx="81">
                  <c:v>122415</c:v>
                </c:pt>
                <c:pt idx="82">
                  <c:v>848732</c:v>
                </c:pt>
                <c:pt idx="83">
                  <c:v>-1187351</c:v>
                </c:pt>
                <c:pt idx="84">
                  <c:v>2136282</c:v>
                </c:pt>
                <c:pt idx="85">
                  <c:v>-1229979</c:v>
                </c:pt>
                <c:pt idx="86">
                  <c:v>294022</c:v>
                </c:pt>
                <c:pt idx="87">
                  <c:v>190377</c:v>
                </c:pt>
                <c:pt idx="88">
                  <c:v>-527646</c:v>
                </c:pt>
                <c:pt idx="89">
                  <c:v>-291614</c:v>
                </c:pt>
                <c:pt idx="90">
                  <c:v>2392621</c:v>
                </c:pt>
                <c:pt idx="91">
                  <c:v>-528238</c:v>
                </c:pt>
                <c:pt idx="92">
                  <c:v>-298952</c:v>
                </c:pt>
                <c:pt idx="93">
                  <c:v>-698358</c:v>
                </c:pt>
                <c:pt idx="94">
                  <c:v>795672</c:v>
                </c:pt>
                <c:pt idx="95">
                  <c:v>2128304</c:v>
                </c:pt>
                <c:pt idx="96">
                  <c:v>-2705426</c:v>
                </c:pt>
                <c:pt idx="97">
                  <c:v>274631</c:v>
                </c:pt>
                <c:pt idx="98">
                  <c:v>154148</c:v>
                </c:pt>
                <c:pt idx="99">
                  <c:v>-2793377</c:v>
                </c:pt>
                <c:pt idx="100">
                  <c:v>4244093</c:v>
                </c:pt>
                <c:pt idx="101">
                  <c:v>-494676</c:v>
                </c:pt>
                <c:pt idx="102">
                  <c:v>-107148</c:v>
                </c:pt>
                <c:pt idx="103">
                  <c:v>-628255</c:v>
                </c:pt>
                <c:pt idx="104">
                  <c:v>-260605</c:v>
                </c:pt>
                <c:pt idx="105">
                  <c:v>-1379496</c:v>
                </c:pt>
                <c:pt idx="106">
                  <c:v>2633441</c:v>
                </c:pt>
                <c:pt idx="107">
                  <c:v>218622</c:v>
                </c:pt>
                <c:pt idx="108">
                  <c:v>-422217</c:v>
                </c:pt>
                <c:pt idx="109">
                  <c:v>1378629</c:v>
                </c:pt>
                <c:pt idx="110">
                  <c:v>-101401</c:v>
                </c:pt>
                <c:pt idx="111">
                  <c:v>-3622137</c:v>
                </c:pt>
                <c:pt idx="112">
                  <c:v>439153</c:v>
                </c:pt>
                <c:pt idx="113">
                  <c:v>1345730</c:v>
                </c:pt>
                <c:pt idx="114">
                  <c:v>734973</c:v>
                </c:pt>
                <c:pt idx="115">
                  <c:v>1927943</c:v>
                </c:pt>
                <c:pt idx="116">
                  <c:v>-1983489</c:v>
                </c:pt>
                <c:pt idx="117">
                  <c:v>953385</c:v>
                </c:pt>
                <c:pt idx="118">
                  <c:v>-2726190</c:v>
                </c:pt>
                <c:pt idx="119">
                  <c:v>-1018050</c:v>
                </c:pt>
                <c:pt idx="120">
                  <c:v>3821283</c:v>
                </c:pt>
                <c:pt idx="121">
                  <c:v>-1570541</c:v>
                </c:pt>
                <c:pt idx="122">
                  <c:v>280670</c:v>
                </c:pt>
                <c:pt idx="123">
                  <c:v>1328098</c:v>
                </c:pt>
                <c:pt idx="124">
                  <c:v>-1841412</c:v>
                </c:pt>
                <c:pt idx="125">
                  <c:v>351260</c:v>
                </c:pt>
                <c:pt idx="126">
                  <c:v>-187410</c:v>
                </c:pt>
                <c:pt idx="127">
                  <c:v>1508356</c:v>
                </c:pt>
                <c:pt idx="128">
                  <c:v>-1555085</c:v>
                </c:pt>
                <c:pt idx="129">
                  <c:v>-207528</c:v>
                </c:pt>
                <c:pt idx="130">
                  <c:v>1433214</c:v>
                </c:pt>
                <c:pt idx="131">
                  <c:v>-1705775</c:v>
                </c:pt>
                <c:pt idx="132">
                  <c:v>1660618</c:v>
                </c:pt>
                <c:pt idx="133">
                  <c:v>-863748</c:v>
                </c:pt>
                <c:pt idx="134">
                  <c:v>525148</c:v>
                </c:pt>
                <c:pt idx="135">
                  <c:v>-1626352</c:v>
                </c:pt>
                <c:pt idx="136">
                  <c:v>683939</c:v>
                </c:pt>
                <c:pt idx="137">
                  <c:v>-668442</c:v>
                </c:pt>
                <c:pt idx="138">
                  <c:v>403674</c:v>
                </c:pt>
                <c:pt idx="139">
                  <c:v>-1007163</c:v>
                </c:pt>
                <c:pt idx="140">
                  <c:v>1895258</c:v>
                </c:pt>
                <c:pt idx="141">
                  <c:v>787011</c:v>
                </c:pt>
                <c:pt idx="142">
                  <c:v>-3749741</c:v>
                </c:pt>
                <c:pt idx="143">
                  <c:v>1089726</c:v>
                </c:pt>
                <c:pt idx="144">
                  <c:v>1742146</c:v>
                </c:pt>
                <c:pt idx="145">
                  <c:v>-79078</c:v>
                </c:pt>
                <c:pt idx="146">
                  <c:v>530469</c:v>
                </c:pt>
                <c:pt idx="147">
                  <c:v>993128</c:v>
                </c:pt>
                <c:pt idx="148">
                  <c:v>-1232388</c:v>
                </c:pt>
                <c:pt idx="149">
                  <c:v>-942653</c:v>
                </c:pt>
                <c:pt idx="150">
                  <c:v>-1380994</c:v>
                </c:pt>
                <c:pt idx="151">
                  <c:v>-299529</c:v>
                </c:pt>
                <c:pt idx="152">
                  <c:v>2450994</c:v>
                </c:pt>
                <c:pt idx="153">
                  <c:v>-899059</c:v>
                </c:pt>
                <c:pt idx="154">
                  <c:v>-234590</c:v>
                </c:pt>
                <c:pt idx="155">
                  <c:v>610975</c:v>
                </c:pt>
                <c:pt idx="156">
                  <c:v>-1794191</c:v>
                </c:pt>
                <c:pt idx="157">
                  <c:v>1801634</c:v>
                </c:pt>
                <c:pt idx="158">
                  <c:v>-2150881</c:v>
                </c:pt>
                <c:pt idx="159">
                  <c:v>-39370</c:v>
                </c:pt>
                <c:pt idx="160">
                  <c:v>530062</c:v>
                </c:pt>
                <c:pt idx="161">
                  <c:v>4680443</c:v>
                </c:pt>
                <c:pt idx="162">
                  <c:v>-115246</c:v>
                </c:pt>
                <c:pt idx="163">
                  <c:v>-376335</c:v>
                </c:pt>
                <c:pt idx="164">
                  <c:v>-1652229</c:v>
                </c:pt>
                <c:pt idx="165">
                  <c:v>-1366917</c:v>
                </c:pt>
                <c:pt idx="166">
                  <c:v>-391667</c:v>
                </c:pt>
                <c:pt idx="167">
                  <c:v>1077292</c:v>
                </c:pt>
                <c:pt idx="168">
                  <c:v>-1165761</c:v>
                </c:pt>
                <c:pt idx="169">
                  <c:v>-363026</c:v>
                </c:pt>
                <c:pt idx="170">
                  <c:v>1867289</c:v>
                </c:pt>
                <c:pt idx="171">
                  <c:v>502469</c:v>
                </c:pt>
                <c:pt idx="172">
                  <c:v>-994706</c:v>
                </c:pt>
                <c:pt idx="173">
                  <c:v>-2723553</c:v>
                </c:pt>
                <c:pt idx="174">
                  <c:v>1550818</c:v>
                </c:pt>
                <c:pt idx="175">
                  <c:v>847301</c:v>
                </c:pt>
                <c:pt idx="176">
                  <c:v>-131278</c:v>
                </c:pt>
                <c:pt idx="177">
                  <c:v>1754048</c:v>
                </c:pt>
                <c:pt idx="178">
                  <c:v>-2932528</c:v>
                </c:pt>
                <c:pt idx="179">
                  <c:v>313151</c:v>
                </c:pt>
                <c:pt idx="180">
                  <c:v>1012737</c:v>
                </c:pt>
                <c:pt idx="181">
                  <c:v>1775864</c:v>
                </c:pt>
                <c:pt idx="182">
                  <c:v>204441</c:v>
                </c:pt>
                <c:pt idx="183">
                  <c:v>-1555563</c:v>
                </c:pt>
                <c:pt idx="184">
                  <c:v>1042607</c:v>
                </c:pt>
                <c:pt idx="185">
                  <c:v>-1845256</c:v>
                </c:pt>
                <c:pt idx="186">
                  <c:v>-1061755</c:v>
                </c:pt>
                <c:pt idx="187">
                  <c:v>2229734</c:v>
                </c:pt>
                <c:pt idx="188">
                  <c:v>737811</c:v>
                </c:pt>
                <c:pt idx="189">
                  <c:v>-1562554</c:v>
                </c:pt>
                <c:pt idx="190">
                  <c:v>-1308157</c:v>
                </c:pt>
                <c:pt idx="191">
                  <c:v>994884</c:v>
                </c:pt>
                <c:pt idx="192">
                  <c:v>1580990</c:v>
                </c:pt>
                <c:pt idx="193">
                  <c:v>-936049</c:v>
                </c:pt>
                <c:pt idx="194">
                  <c:v>1424527</c:v>
                </c:pt>
                <c:pt idx="195">
                  <c:v>-849689</c:v>
                </c:pt>
                <c:pt idx="196">
                  <c:v>106491</c:v>
                </c:pt>
                <c:pt idx="197">
                  <c:v>1171336</c:v>
                </c:pt>
                <c:pt idx="198">
                  <c:v>-1683432</c:v>
                </c:pt>
                <c:pt idx="199">
                  <c:v>-941513</c:v>
                </c:pt>
                <c:pt idx="200">
                  <c:v>2299780</c:v>
                </c:pt>
                <c:pt idx="201">
                  <c:v>-1132369</c:v>
                </c:pt>
                <c:pt idx="202">
                  <c:v>-742775</c:v>
                </c:pt>
                <c:pt idx="203">
                  <c:v>667549</c:v>
                </c:pt>
                <c:pt idx="204">
                  <c:v>1141767</c:v>
                </c:pt>
                <c:pt idx="205">
                  <c:v>461954</c:v>
                </c:pt>
                <c:pt idx="206">
                  <c:v>-2179759</c:v>
                </c:pt>
                <c:pt idx="207">
                  <c:v>301010</c:v>
                </c:pt>
                <c:pt idx="208">
                  <c:v>-2282069</c:v>
                </c:pt>
                <c:pt idx="209">
                  <c:v>3699834</c:v>
                </c:pt>
                <c:pt idx="210">
                  <c:v>8648</c:v>
                </c:pt>
                <c:pt idx="211">
                  <c:v>-2854983</c:v>
                </c:pt>
                <c:pt idx="212">
                  <c:v>1929349</c:v>
                </c:pt>
                <c:pt idx="213">
                  <c:v>-628735</c:v>
                </c:pt>
                <c:pt idx="214">
                  <c:v>-930687</c:v>
                </c:pt>
                <c:pt idx="215">
                  <c:v>155955</c:v>
                </c:pt>
                <c:pt idx="216">
                  <c:v>-792774</c:v>
                </c:pt>
                <c:pt idx="217">
                  <c:v>1319660</c:v>
                </c:pt>
                <c:pt idx="218">
                  <c:v>-453725</c:v>
                </c:pt>
                <c:pt idx="219">
                  <c:v>514368</c:v>
                </c:pt>
                <c:pt idx="220">
                  <c:v>968055</c:v>
                </c:pt>
                <c:pt idx="221">
                  <c:v>-107839</c:v>
                </c:pt>
                <c:pt idx="222">
                  <c:v>235948</c:v>
                </c:pt>
                <c:pt idx="223">
                  <c:v>1584742</c:v>
                </c:pt>
                <c:pt idx="224">
                  <c:v>-1254632</c:v>
                </c:pt>
                <c:pt idx="225">
                  <c:v>-1584099</c:v>
                </c:pt>
                <c:pt idx="226">
                  <c:v>1497055</c:v>
                </c:pt>
                <c:pt idx="227">
                  <c:v>-288276</c:v>
                </c:pt>
                <c:pt idx="228">
                  <c:v>-2474600</c:v>
                </c:pt>
                <c:pt idx="229">
                  <c:v>1354781</c:v>
                </c:pt>
                <c:pt idx="230">
                  <c:v>1755796</c:v>
                </c:pt>
                <c:pt idx="231">
                  <c:v>355375</c:v>
                </c:pt>
                <c:pt idx="232">
                  <c:v>-1094991</c:v>
                </c:pt>
                <c:pt idx="233">
                  <c:v>-117832</c:v>
                </c:pt>
                <c:pt idx="234">
                  <c:v>629963</c:v>
                </c:pt>
                <c:pt idx="235">
                  <c:v>-100582</c:v>
                </c:pt>
                <c:pt idx="236">
                  <c:v>-196349</c:v>
                </c:pt>
                <c:pt idx="237">
                  <c:v>-2863220</c:v>
                </c:pt>
                <c:pt idx="238">
                  <c:v>3390839</c:v>
                </c:pt>
                <c:pt idx="239">
                  <c:v>829634</c:v>
                </c:pt>
                <c:pt idx="240">
                  <c:v>-1080625</c:v>
                </c:pt>
                <c:pt idx="241">
                  <c:v>1153962</c:v>
                </c:pt>
                <c:pt idx="242">
                  <c:v>-263672</c:v>
                </c:pt>
                <c:pt idx="243">
                  <c:v>-3840789</c:v>
                </c:pt>
                <c:pt idx="244">
                  <c:v>-1911179</c:v>
                </c:pt>
                <c:pt idx="245">
                  <c:v>2320334</c:v>
                </c:pt>
                <c:pt idx="246">
                  <c:v>1362218</c:v>
                </c:pt>
                <c:pt idx="247">
                  <c:v>1827855</c:v>
                </c:pt>
                <c:pt idx="248">
                  <c:v>-2988039</c:v>
                </c:pt>
                <c:pt idx="249">
                  <c:v>-954361</c:v>
                </c:pt>
                <c:pt idx="250">
                  <c:v>1471803</c:v>
                </c:pt>
                <c:pt idx="251">
                  <c:v>77520</c:v>
                </c:pt>
                <c:pt idx="252">
                  <c:v>508106</c:v>
                </c:pt>
                <c:pt idx="253">
                  <c:v>-938280</c:v>
                </c:pt>
                <c:pt idx="254">
                  <c:v>2150632</c:v>
                </c:pt>
                <c:pt idx="255">
                  <c:v>-626564</c:v>
                </c:pt>
                <c:pt idx="256">
                  <c:v>-1066658</c:v>
                </c:pt>
                <c:pt idx="257">
                  <c:v>2324886</c:v>
                </c:pt>
                <c:pt idx="258">
                  <c:v>-2854231</c:v>
                </c:pt>
                <c:pt idx="259">
                  <c:v>1214317</c:v>
                </c:pt>
                <c:pt idx="260">
                  <c:v>281858</c:v>
                </c:pt>
                <c:pt idx="261">
                  <c:v>-1179413</c:v>
                </c:pt>
                <c:pt idx="262">
                  <c:v>1589755</c:v>
                </c:pt>
                <c:pt idx="263">
                  <c:v>-3687</c:v>
                </c:pt>
                <c:pt idx="264">
                  <c:v>1060067</c:v>
                </c:pt>
                <c:pt idx="265">
                  <c:v>-1117388</c:v>
                </c:pt>
                <c:pt idx="266">
                  <c:v>-1355511</c:v>
                </c:pt>
                <c:pt idx="267">
                  <c:v>1905352</c:v>
                </c:pt>
                <c:pt idx="268">
                  <c:v>-1008969</c:v>
                </c:pt>
                <c:pt idx="269">
                  <c:v>-1042189</c:v>
                </c:pt>
                <c:pt idx="270">
                  <c:v>2058670</c:v>
                </c:pt>
                <c:pt idx="271">
                  <c:v>-1805890</c:v>
                </c:pt>
                <c:pt idx="272">
                  <c:v>1358360</c:v>
                </c:pt>
                <c:pt idx="273">
                  <c:v>-2112771</c:v>
                </c:pt>
                <c:pt idx="274">
                  <c:v>1301332</c:v>
                </c:pt>
                <c:pt idx="275">
                  <c:v>1182526</c:v>
                </c:pt>
                <c:pt idx="276">
                  <c:v>-1148364</c:v>
                </c:pt>
                <c:pt idx="277">
                  <c:v>-1010632</c:v>
                </c:pt>
                <c:pt idx="278">
                  <c:v>-179785</c:v>
                </c:pt>
                <c:pt idx="279">
                  <c:v>-621339</c:v>
                </c:pt>
                <c:pt idx="280">
                  <c:v>575512</c:v>
                </c:pt>
                <c:pt idx="281">
                  <c:v>1828104</c:v>
                </c:pt>
                <c:pt idx="282">
                  <c:v>795506</c:v>
                </c:pt>
                <c:pt idx="283">
                  <c:v>-171996</c:v>
                </c:pt>
                <c:pt idx="284">
                  <c:v>-2273654</c:v>
                </c:pt>
                <c:pt idx="285">
                  <c:v>-1360547</c:v>
                </c:pt>
                <c:pt idx="286">
                  <c:v>167076</c:v>
                </c:pt>
                <c:pt idx="287">
                  <c:v>1727636</c:v>
                </c:pt>
                <c:pt idx="288">
                  <c:v>-1794455</c:v>
                </c:pt>
                <c:pt idx="289">
                  <c:v>1641655</c:v>
                </c:pt>
                <c:pt idx="290">
                  <c:v>891643</c:v>
                </c:pt>
                <c:pt idx="291">
                  <c:v>-1061083</c:v>
                </c:pt>
                <c:pt idx="292">
                  <c:v>-219932</c:v>
                </c:pt>
                <c:pt idx="293">
                  <c:v>549389</c:v>
                </c:pt>
                <c:pt idx="294">
                  <c:v>-1501950</c:v>
                </c:pt>
                <c:pt idx="295">
                  <c:v>3466848</c:v>
                </c:pt>
                <c:pt idx="296">
                  <c:v>610083</c:v>
                </c:pt>
                <c:pt idx="297">
                  <c:v>-2948752</c:v>
                </c:pt>
                <c:pt idx="298">
                  <c:v>964397</c:v>
                </c:pt>
                <c:pt idx="299">
                  <c:v>-1320186</c:v>
                </c:pt>
                <c:pt idx="300">
                  <c:v>1334789</c:v>
                </c:pt>
                <c:pt idx="301">
                  <c:v>1087</c:v>
                </c:pt>
                <c:pt idx="302">
                  <c:v>1601123</c:v>
                </c:pt>
                <c:pt idx="303">
                  <c:v>-2398548</c:v>
                </c:pt>
                <c:pt idx="304">
                  <c:v>-780760</c:v>
                </c:pt>
                <c:pt idx="305">
                  <c:v>1047107</c:v>
                </c:pt>
                <c:pt idx="306">
                  <c:v>-3380673</c:v>
                </c:pt>
                <c:pt idx="307">
                  <c:v>1356802</c:v>
                </c:pt>
                <c:pt idx="308">
                  <c:v>625136</c:v>
                </c:pt>
                <c:pt idx="309">
                  <c:v>2540611</c:v>
                </c:pt>
                <c:pt idx="310">
                  <c:v>-2932702</c:v>
                </c:pt>
                <c:pt idx="311">
                  <c:v>2548628</c:v>
                </c:pt>
                <c:pt idx="312">
                  <c:v>-301213</c:v>
                </c:pt>
                <c:pt idx="313">
                  <c:v>-1009519</c:v>
                </c:pt>
                <c:pt idx="314">
                  <c:v>-1644910</c:v>
                </c:pt>
                <c:pt idx="315">
                  <c:v>-312980</c:v>
                </c:pt>
                <c:pt idx="316">
                  <c:v>1083563</c:v>
                </c:pt>
                <c:pt idx="317">
                  <c:v>2111928</c:v>
                </c:pt>
                <c:pt idx="318">
                  <c:v>-546238</c:v>
                </c:pt>
                <c:pt idx="319">
                  <c:v>1067032</c:v>
                </c:pt>
                <c:pt idx="320">
                  <c:v>-960083</c:v>
                </c:pt>
                <c:pt idx="321">
                  <c:v>-381874</c:v>
                </c:pt>
                <c:pt idx="322">
                  <c:v>506741</c:v>
                </c:pt>
                <c:pt idx="323">
                  <c:v>-1711343</c:v>
                </c:pt>
                <c:pt idx="324">
                  <c:v>1375719</c:v>
                </c:pt>
                <c:pt idx="325">
                  <c:v>1844886</c:v>
                </c:pt>
                <c:pt idx="326">
                  <c:v>818534</c:v>
                </c:pt>
                <c:pt idx="327">
                  <c:v>-2045753</c:v>
                </c:pt>
                <c:pt idx="328">
                  <c:v>106555</c:v>
                </c:pt>
                <c:pt idx="329">
                  <c:v>-1094275</c:v>
                </c:pt>
                <c:pt idx="330">
                  <c:v>593923</c:v>
                </c:pt>
                <c:pt idx="331">
                  <c:v>1585937</c:v>
                </c:pt>
                <c:pt idx="332">
                  <c:v>-2157538</c:v>
                </c:pt>
                <c:pt idx="333">
                  <c:v>-805035</c:v>
                </c:pt>
                <c:pt idx="334">
                  <c:v>-1146163</c:v>
                </c:pt>
                <c:pt idx="335">
                  <c:v>2066046</c:v>
                </c:pt>
                <c:pt idx="336">
                  <c:v>1414723</c:v>
                </c:pt>
                <c:pt idx="337">
                  <c:v>91940</c:v>
                </c:pt>
                <c:pt idx="338">
                  <c:v>658257</c:v>
                </c:pt>
                <c:pt idx="339">
                  <c:v>-316752</c:v>
                </c:pt>
                <c:pt idx="340">
                  <c:v>-3431648</c:v>
                </c:pt>
                <c:pt idx="341">
                  <c:v>1373149</c:v>
                </c:pt>
                <c:pt idx="342">
                  <c:v>-2176143</c:v>
                </c:pt>
                <c:pt idx="343">
                  <c:v>1355993</c:v>
                </c:pt>
                <c:pt idx="344">
                  <c:v>234249</c:v>
                </c:pt>
                <c:pt idx="345">
                  <c:v>-974353</c:v>
                </c:pt>
                <c:pt idx="346">
                  <c:v>2017821</c:v>
                </c:pt>
                <c:pt idx="347">
                  <c:v>1315113</c:v>
                </c:pt>
                <c:pt idx="348">
                  <c:v>-2180376</c:v>
                </c:pt>
                <c:pt idx="349">
                  <c:v>-43240</c:v>
                </c:pt>
                <c:pt idx="350">
                  <c:v>2368151</c:v>
                </c:pt>
                <c:pt idx="351">
                  <c:v>-1515016</c:v>
                </c:pt>
                <c:pt idx="352">
                  <c:v>-2220527</c:v>
                </c:pt>
                <c:pt idx="353">
                  <c:v>-522114</c:v>
                </c:pt>
                <c:pt idx="354">
                  <c:v>2395669</c:v>
                </c:pt>
                <c:pt idx="355">
                  <c:v>-2145932</c:v>
                </c:pt>
                <c:pt idx="356">
                  <c:v>1079239</c:v>
                </c:pt>
                <c:pt idx="357">
                  <c:v>2486911</c:v>
                </c:pt>
                <c:pt idx="358">
                  <c:v>-810246</c:v>
                </c:pt>
                <c:pt idx="359">
                  <c:v>-372302</c:v>
                </c:pt>
                <c:pt idx="360">
                  <c:v>1595014</c:v>
                </c:pt>
                <c:pt idx="361">
                  <c:v>-3032164</c:v>
                </c:pt>
                <c:pt idx="362">
                  <c:v>1609890</c:v>
                </c:pt>
                <c:pt idx="363">
                  <c:v>-1277639</c:v>
                </c:pt>
                <c:pt idx="364">
                  <c:v>666644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44-40DF-AFBD-70ED735A8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89730240"/>
        <c:axId val="989730568"/>
      </c:barChart>
      <c:lineChart>
        <c:grouping val="standard"/>
        <c:varyColors val="0"/>
        <c:ser>
          <c:idx val="1"/>
          <c:order val="1"/>
          <c:tx>
            <c:strRef>
              <c:f>Desequilibrios!$AC$5</c:f>
              <c:strCache>
                <c:ptCount val="1"/>
                <c:pt idx="0">
                  <c:v>Acumulado</c:v>
                </c:pt>
              </c:strCache>
            </c:strRef>
          </c:tx>
          <c:spPr>
            <a:ln w="15875" cap="rnd">
              <a:solidFill>
                <a:srgbClr val="663300"/>
              </a:solidFill>
              <a:round/>
            </a:ln>
            <a:effectLst/>
          </c:spPr>
          <c:marker>
            <c:symbol val="none"/>
          </c:marker>
          <c:val>
            <c:numRef>
              <c:f>Desequilibrios!$AC$373:$AC$737</c:f>
              <c:numCache>
                <c:formatCode>#,##0</c:formatCode>
                <c:ptCount val="365"/>
                <c:pt idx="0">
                  <c:v>485582</c:v>
                </c:pt>
                <c:pt idx="1">
                  <c:v>-904995</c:v>
                </c:pt>
                <c:pt idx="2">
                  <c:v>801908</c:v>
                </c:pt>
                <c:pt idx="3">
                  <c:v>1503558</c:v>
                </c:pt>
                <c:pt idx="4">
                  <c:v>631006</c:v>
                </c:pt>
                <c:pt idx="5">
                  <c:v>-495061</c:v>
                </c:pt>
                <c:pt idx="6">
                  <c:v>-1973980</c:v>
                </c:pt>
                <c:pt idx="7">
                  <c:v>-2259815</c:v>
                </c:pt>
                <c:pt idx="8">
                  <c:v>1878474</c:v>
                </c:pt>
                <c:pt idx="9">
                  <c:v>307199</c:v>
                </c:pt>
                <c:pt idx="10">
                  <c:v>135148</c:v>
                </c:pt>
                <c:pt idx="11">
                  <c:v>756436</c:v>
                </c:pt>
                <c:pt idx="12">
                  <c:v>-2301213</c:v>
                </c:pt>
                <c:pt idx="13">
                  <c:v>-1066911</c:v>
                </c:pt>
                <c:pt idx="14">
                  <c:v>-114677</c:v>
                </c:pt>
                <c:pt idx="15">
                  <c:v>-1350607</c:v>
                </c:pt>
                <c:pt idx="16">
                  <c:v>442098</c:v>
                </c:pt>
                <c:pt idx="17">
                  <c:v>1420184</c:v>
                </c:pt>
                <c:pt idx="18">
                  <c:v>-1589882</c:v>
                </c:pt>
                <c:pt idx="19">
                  <c:v>-2033763</c:v>
                </c:pt>
                <c:pt idx="20">
                  <c:v>-434240</c:v>
                </c:pt>
                <c:pt idx="21">
                  <c:v>-1649913</c:v>
                </c:pt>
                <c:pt idx="22">
                  <c:v>-916304</c:v>
                </c:pt>
                <c:pt idx="23">
                  <c:v>29028</c:v>
                </c:pt>
                <c:pt idx="24">
                  <c:v>-1786257</c:v>
                </c:pt>
                <c:pt idx="25">
                  <c:v>-1264650</c:v>
                </c:pt>
                <c:pt idx="26">
                  <c:v>-641675</c:v>
                </c:pt>
                <c:pt idx="27">
                  <c:v>-954730</c:v>
                </c:pt>
                <c:pt idx="28">
                  <c:v>-503197</c:v>
                </c:pt>
                <c:pt idx="29">
                  <c:v>-18382</c:v>
                </c:pt>
                <c:pt idx="30">
                  <c:v>-752316</c:v>
                </c:pt>
                <c:pt idx="31">
                  <c:v>-1428298</c:v>
                </c:pt>
                <c:pt idx="32">
                  <c:v>-136286</c:v>
                </c:pt>
                <c:pt idx="33">
                  <c:v>-1590265</c:v>
                </c:pt>
                <c:pt idx="34">
                  <c:v>-596004</c:v>
                </c:pt>
                <c:pt idx="35">
                  <c:v>-623675</c:v>
                </c:pt>
                <c:pt idx="36">
                  <c:v>-871567</c:v>
                </c:pt>
                <c:pt idx="37">
                  <c:v>-2307400</c:v>
                </c:pt>
                <c:pt idx="38">
                  <c:v>-2065292</c:v>
                </c:pt>
                <c:pt idx="39">
                  <c:v>-1512128</c:v>
                </c:pt>
                <c:pt idx="40">
                  <c:v>275153</c:v>
                </c:pt>
                <c:pt idx="41">
                  <c:v>-1174220</c:v>
                </c:pt>
                <c:pt idx="42">
                  <c:v>-2000637</c:v>
                </c:pt>
                <c:pt idx="43">
                  <c:v>-1782848</c:v>
                </c:pt>
                <c:pt idx="44">
                  <c:v>-1796360</c:v>
                </c:pt>
                <c:pt idx="45">
                  <c:v>-1908236</c:v>
                </c:pt>
                <c:pt idx="46">
                  <c:v>-214749</c:v>
                </c:pt>
                <c:pt idx="47">
                  <c:v>-3155172</c:v>
                </c:pt>
                <c:pt idx="48">
                  <c:v>-1168381</c:v>
                </c:pt>
                <c:pt idx="49">
                  <c:v>-1689723</c:v>
                </c:pt>
                <c:pt idx="50">
                  <c:v>-1648086</c:v>
                </c:pt>
                <c:pt idx="51">
                  <c:v>-817922</c:v>
                </c:pt>
                <c:pt idx="52">
                  <c:v>265458</c:v>
                </c:pt>
                <c:pt idx="53">
                  <c:v>3475037</c:v>
                </c:pt>
                <c:pt idx="54">
                  <c:v>-322062</c:v>
                </c:pt>
                <c:pt idx="55">
                  <c:v>2020299</c:v>
                </c:pt>
                <c:pt idx="56">
                  <c:v>1189181</c:v>
                </c:pt>
                <c:pt idx="57">
                  <c:v>-639001</c:v>
                </c:pt>
                <c:pt idx="58">
                  <c:v>-156531</c:v>
                </c:pt>
                <c:pt idx="59">
                  <c:v>1569814</c:v>
                </c:pt>
                <c:pt idx="60">
                  <c:v>-1154062</c:v>
                </c:pt>
                <c:pt idx="61">
                  <c:v>-2090891</c:v>
                </c:pt>
                <c:pt idx="62">
                  <c:v>-1633799</c:v>
                </c:pt>
                <c:pt idx="63">
                  <c:v>-3131775</c:v>
                </c:pt>
                <c:pt idx="64">
                  <c:v>-276171</c:v>
                </c:pt>
                <c:pt idx="65">
                  <c:v>-2971590</c:v>
                </c:pt>
                <c:pt idx="66">
                  <c:v>-760599</c:v>
                </c:pt>
                <c:pt idx="67">
                  <c:v>-93080</c:v>
                </c:pt>
                <c:pt idx="68">
                  <c:v>-1289458</c:v>
                </c:pt>
                <c:pt idx="69">
                  <c:v>637906</c:v>
                </c:pt>
                <c:pt idx="70">
                  <c:v>-1292536</c:v>
                </c:pt>
                <c:pt idx="71">
                  <c:v>-751283</c:v>
                </c:pt>
                <c:pt idx="72">
                  <c:v>3554764</c:v>
                </c:pt>
                <c:pt idx="73">
                  <c:v>2340377</c:v>
                </c:pt>
                <c:pt idx="74">
                  <c:v>275044</c:v>
                </c:pt>
                <c:pt idx="75">
                  <c:v>332576</c:v>
                </c:pt>
                <c:pt idx="76">
                  <c:v>-17841</c:v>
                </c:pt>
                <c:pt idx="77">
                  <c:v>-895951</c:v>
                </c:pt>
                <c:pt idx="78">
                  <c:v>1224950</c:v>
                </c:pt>
                <c:pt idx="79">
                  <c:v>860841</c:v>
                </c:pt>
                <c:pt idx="80">
                  <c:v>-1970127</c:v>
                </c:pt>
                <c:pt idx="81">
                  <c:v>-1847712</c:v>
                </c:pt>
                <c:pt idx="82">
                  <c:v>-998980</c:v>
                </c:pt>
                <c:pt idx="83">
                  <c:v>-2186331</c:v>
                </c:pt>
                <c:pt idx="84">
                  <c:v>-50049</c:v>
                </c:pt>
                <c:pt idx="85">
                  <c:v>-1280028</c:v>
                </c:pt>
                <c:pt idx="86">
                  <c:v>-986006</c:v>
                </c:pt>
                <c:pt idx="87">
                  <c:v>-795629</c:v>
                </c:pt>
                <c:pt idx="88">
                  <c:v>-1323275</c:v>
                </c:pt>
                <c:pt idx="89">
                  <c:v>-1614889</c:v>
                </c:pt>
                <c:pt idx="90">
                  <c:v>777732</c:v>
                </c:pt>
                <c:pt idx="91">
                  <c:v>249494</c:v>
                </c:pt>
                <c:pt idx="92">
                  <c:v>-49458</c:v>
                </c:pt>
                <c:pt idx="93">
                  <c:v>-747816</c:v>
                </c:pt>
                <c:pt idx="94">
                  <c:v>47856</c:v>
                </c:pt>
                <c:pt idx="95">
                  <c:v>2176160</c:v>
                </c:pt>
                <c:pt idx="96">
                  <c:v>-529266</c:v>
                </c:pt>
                <c:pt idx="97">
                  <c:v>-254635</c:v>
                </c:pt>
                <c:pt idx="98">
                  <c:v>-100487</c:v>
                </c:pt>
                <c:pt idx="99">
                  <c:v>-2893864</c:v>
                </c:pt>
                <c:pt idx="100">
                  <c:v>1350229</c:v>
                </c:pt>
                <c:pt idx="101">
                  <c:v>855553</c:v>
                </c:pt>
                <c:pt idx="102">
                  <c:v>748405</c:v>
                </c:pt>
                <c:pt idx="103">
                  <c:v>120150</c:v>
                </c:pt>
                <c:pt idx="104">
                  <c:v>-140455</c:v>
                </c:pt>
                <c:pt idx="105">
                  <c:v>-1519951</c:v>
                </c:pt>
                <c:pt idx="106">
                  <c:v>1113490</c:v>
                </c:pt>
                <c:pt idx="107">
                  <c:v>1332112</c:v>
                </c:pt>
                <c:pt idx="108">
                  <c:v>909895</c:v>
                </c:pt>
                <c:pt idx="109">
                  <c:v>2288524</c:v>
                </c:pt>
                <c:pt idx="110">
                  <c:v>2187123</c:v>
                </c:pt>
                <c:pt idx="111">
                  <c:v>-1435014</c:v>
                </c:pt>
                <c:pt idx="112">
                  <c:v>-995861</c:v>
                </c:pt>
                <c:pt idx="113">
                  <c:v>349869</c:v>
                </c:pt>
                <c:pt idx="114">
                  <c:v>1084842</c:v>
                </c:pt>
                <c:pt idx="115">
                  <c:v>3012785</c:v>
                </c:pt>
                <c:pt idx="116">
                  <c:v>1029296</c:v>
                </c:pt>
                <c:pt idx="117">
                  <c:v>1982681</c:v>
                </c:pt>
                <c:pt idx="118">
                  <c:v>-743509</c:v>
                </c:pt>
                <c:pt idx="119">
                  <c:v>-1761559</c:v>
                </c:pt>
                <c:pt idx="120">
                  <c:v>2059724</c:v>
                </c:pt>
                <c:pt idx="121">
                  <c:v>489183</c:v>
                </c:pt>
                <c:pt idx="122">
                  <c:v>769853</c:v>
                </c:pt>
                <c:pt idx="123">
                  <c:v>2097951</c:v>
                </c:pt>
                <c:pt idx="124">
                  <c:v>256539</c:v>
                </c:pt>
                <c:pt idx="125">
                  <c:v>607799</c:v>
                </c:pt>
                <c:pt idx="126">
                  <c:v>420389</c:v>
                </c:pt>
                <c:pt idx="127">
                  <c:v>1928745</c:v>
                </c:pt>
                <c:pt idx="128">
                  <c:v>373660</c:v>
                </c:pt>
                <c:pt idx="129">
                  <c:v>166132</c:v>
                </c:pt>
                <c:pt idx="130">
                  <c:v>1599346</c:v>
                </c:pt>
                <c:pt idx="131">
                  <c:v>-106429</c:v>
                </c:pt>
                <c:pt idx="132">
                  <c:v>1554189</c:v>
                </c:pt>
                <c:pt idx="133">
                  <c:v>690441</c:v>
                </c:pt>
                <c:pt idx="134">
                  <c:v>1215589</c:v>
                </c:pt>
                <c:pt idx="135">
                  <c:v>-410763</c:v>
                </c:pt>
                <c:pt idx="136">
                  <c:v>273176</c:v>
                </c:pt>
                <c:pt idx="137">
                  <c:v>-395266</c:v>
                </c:pt>
                <c:pt idx="138">
                  <c:v>8408</c:v>
                </c:pt>
                <c:pt idx="139">
                  <c:v>-998755</c:v>
                </c:pt>
                <c:pt idx="140">
                  <c:v>896503</c:v>
                </c:pt>
                <c:pt idx="141">
                  <c:v>1683514</c:v>
                </c:pt>
                <c:pt idx="142">
                  <c:v>-2066227</c:v>
                </c:pt>
                <c:pt idx="143">
                  <c:v>-976501</c:v>
                </c:pt>
                <c:pt idx="144">
                  <c:v>765645</c:v>
                </c:pt>
                <c:pt idx="145">
                  <c:v>686567</c:v>
                </c:pt>
                <c:pt idx="146">
                  <c:v>1217036</c:v>
                </c:pt>
                <c:pt idx="147">
                  <c:v>2210164</c:v>
                </c:pt>
                <c:pt idx="148">
                  <c:v>977776</c:v>
                </c:pt>
                <c:pt idx="149">
                  <c:v>35123</c:v>
                </c:pt>
                <c:pt idx="150">
                  <c:v>-1345871</c:v>
                </c:pt>
                <c:pt idx="151">
                  <c:v>-1645400</c:v>
                </c:pt>
                <c:pt idx="152">
                  <c:v>805594</c:v>
                </c:pt>
                <c:pt idx="153">
                  <c:v>-93465</c:v>
                </c:pt>
                <c:pt idx="154">
                  <c:v>-328055</c:v>
                </c:pt>
                <c:pt idx="155">
                  <c:v>282920</c:v>
                </c:pt>
                <c:pt idx="156">
                  <c:v>-1511271</c:v>
                </c:pt>
                <c:pt idx="157">
                  <c:v>290363</c:v>
                </c:pt>
                <c:pt idx="158">
                  <c:v>-1860518</c:v>
                </c:pt>
                <c:pt idx="159">
                  <c:v>-1899888</c:v>
                </c:pt>
                <c:pt idx="160">
                  <c:v>-1369826</c:v>
                </c:pt>
                <c:pt idx="161">
                  <c:v>3310617</c:v>
                </c:pt>
                <c:pt idx="162">
                  <c:v>3195371</c:v>
                </c:pt>
                <c:pt idx="163">
                  <c:v>2819036</c:v>
                </c:pt>
                <c:pt idx="164">
                  <c:v>1166807</c:v>
                </c:pt>
                <c:pt idx="165">
                  <c:v>-200110</c:v>
                </c:pt>
                <c:pt idx="166">
                  <c:v>-591777</c:v>
                </c:pt>
                <c:pt idx="167">
                  <c:v>485515</c:v>
                </c:pt>
                <c:pt idx="168">
                  <c:v>-680246</c:v>
                </c:pt>
                <c:pt idx="169">
                  <c:v>-1043272</c:v>
                </c:pt>
                <c:pt idx="170">
                  <c:v>824017</c:v>
                </c:pt>
                <c:pt idx="171">
                  <c:v>1326486</c:v>
                </c:pt>
                <c:pt idx="172">
                  <c:v>331780</c:v>
                </c:pt>
                <c:pt idx="173">
                  <c:v>-2391773</c:v>
                </c:pt>
                <c:pt idx="174">
                  <c:v>-840955</c:v>
                </c:pt>
                <c:pt idx="175">
                  <c:v>6346</c:v>
                </c:pt>
                <c:pt idx="176">
                  <c:v>-124932</c:v>
                </c:pt>
                <c:pt idx="177">
                  <c:v>1629116</c:v>
                </c:pt>
                <c:pt idx="178">
                  <c:v>-1303412</c:v>
                </c:pt>
                <c:pt idx="179">
                  <c:v>-990261</c:v>
                </c:pt>
                <c:pt idx="180">
                  <c:v>22476</c:v>
                </c:pt>
                <c:pt idx="181">
                  <c:v>1798340</c:v>
                </c:pt>
                <c:pt idx="182">
                  <c:v>2002781</c:v>
                </c:pt>
                <c:pt idx="183">
                  <c:v>447218</c:v>
                </c:pt>
                <c:pt idx="184">
                  <c:v>1489825</c:v>
                </c:pt>
                <c:pt idx="185">
                  <c:v>-355431</c:v>
                </c:pt>
                <c:pt idx="186">
                  <c:v>-1417186</c:v>
                </c:pt>
                <c:pt idx="187">
                  <c:v>812548</c:v>
                </c:pt>
                <c:pt idx="188">
                  <c:v>1550359</c:v>
                </c:pt>
                <c:pt idx="189">
                  <c:v>-12195</c:v>
                </c:pt>
                <c:pt idx="190">
                  <c:v>-1320352</c:v>
                </c:pt>
                <c:pt idx="191">
                  <c:v>-325468</c:v>
                </c:pt>
                <c:pt idx="192">
                  <c:v>1255522</c:v>
                </c:pt>
                <c:pt idx="193">
                  <c:v>319473</c:v>
                </c:pt>
                <c:pt idx="194">
                  <c:v>1744000</c:v>
                </c:pt>
                <c:pt idx="195">
                  <c:v>894311</c:v>
                </c:pt>
                <c:pt idx="196">
                  <c:v>1000802</c:v>
                </c:pt>
                <c:pt idx="197">
                  <c:v>2172138</c:v>
                </c:pt>
                <c:pt idx="198">
                  <c:v>488706</c:v>
                </c:pt>
                <c:pt idx="199">
                  <c:v>-452807</c:v>
                </c:pt>
                <c:pt idx="200">
                  <c:v>1846973</c:v>
                </c:pt>
                <c:pt idx="201">
                  <c:v>714604</c:v>
                </c:pt>
                <c:pt idx="202">
                  <c:v>-28171</c:v>
                </c:pt>
                <c:pt idx="203">
                  <c:v>639378</c:v>
                </c:pt>
                <c:pt idx="204">
                  <c:v>1781145</c:v>
                </c:pt>
                <c:pt idx="205">
                  <c:v>2243099</c:v>
                </c:pt>
                <c:pt idx="206">
                  <c:v>63340</c:v>
                </c:pt>
                <c:pt idx="207">
                  <c:v>364350</c:v>
                </c:pt>
                <c:pt idx="208">
                  <c:v>-1917719</c:v>
                </c:pt>
                <c:pt idx="209">
                  <c:v>1782115</c:v>
                </c:pt>
                <c:pt idx="210">
                  <c:v>1790763</c:v>
                </c:pt>
                <c:pt idx="211">
                  <c:v>-1064220</c:v>
                </c:pt>
                <c:pt idx="212">
                  <c:v>865129</c:v>
                </c:pt>
                <c:pt idx="213">
                  <c:v>236394</c:v>
                </c:pt>
                <c:pt idx="214">
                  <c:v>-694293</c:v>
                </c:pt>
                <c:pt idx="215">
                  <c:v>-538338</c:v>
                </c:pt>
                <c:pt idx="216">
                  <c:v>-1331112</c:v>
                </c:pt>
                <c:pt idx="217">
                  <c:v>-11452</c:v>
                </c:pt>
                <c:pt idx="218">
                  <c:v>-465177</c:v>
                </c:pt>
                <c:pt idx="219">
                  <c:v>49191</c:v>
                </c:pt>
                <c:pt idx="220">
                  <c:v>1017246</c:v>
                </c:pt>
                <c:pt idx="221">
                  <c:v>909407</c:v>
                </c:pt>
                <c:pt idx="222">
                  <c:v>1145355</c:v>
                </c:pt>
                <c:pt idx="223">
                  <c:v>2730097</c:v>
                </c:pt>
                <c:pt idx="224">
                  <c:v>1475465</c:v>
                </c:pt>
                <c:pt idx="225">
                  <c:v>-108634</c:v>
                </c:pt>
                <c:pt idx="226">
                  <c:v>1388421</c:v>
                </c:pt>
                <c:pt idx="227">
                  <c:v>1100145</c:v>
                </c:pt>
                <c:pt idx="228">
                  <c:v>-1374455</c:v>
                </c:pt>
                <c:pt idx="229">
                  <c:v>-19674</c:v>
                </c:pt>
                <c:pt idx="230">
                  <c:v>1736122</c:v>
                </c:pt>
                <c:pt idx="231">
                  <c:v>2091497</c:v>
                </c:pt>
                <c:pt idx="232">
                  <c:v>996506</c:v>
                </c:pt>
                <c:pt idx="233">
                  <c:v>878674</c:v>
                </c:pt>
                <c:pt idx="234">
                  <c:v>1508637</c:v>
                </c:pt>
                <c:pt idx="235">
                  <c:v>1408055</c:v>
                </c:pt>
                <c:pt idx="236">
                  <c:v>1211706</c:v>
                </c:pt>
                <c:pt idx="237">
                  <c:v>-1651514</c:v>
                </c:pt>
                <c:pt idx="238">
                  <c:v>1739325</c:v>
                </c:pt>
                <c:pt idx="239">
                  <c:v>2568959</c:v>
                </c:pt>
                <c:pt idx="240">
                  <c:v>1488334</c:v>
                </c:pt>
                <c:pt idx="241">
                  <c:v>2642296</c:v>
                </c:pt>
                <c:pt idx="242">
                  <c:v>2378624</c:v>
                </c:pt>
                <c:pt idx="243">
                  <c:v>-1462165</c:v>
                </c:pt>
                <c:pt idx="244">
                  <c:v>-3373344</c:v>
                </c:pt>
                <c:pt idx="245">
                  <c:v>-1053010</c:v>
                </c:pt>
                <c:pt idx="246">
                  <c:v>309208</c:v>
                </c:pt>
                <c:pt idx="247">
                  <c:v>2137063</c:v>
                </c:pt>
                <c:pt idx="248">
                  <c:v>-850976</c:v>
                </c:pt>
                <c:pt idx="249">
                  <c:v>-1805337</c:v>
                </c:pt>
                <c:pt idx="250">
                  <c:v>-333534</c:v>
                </c:pt>
                <c:pt idx="251">
                  <c:v>-256014</c:v>
                </c:pt>
                <c:pt idx="252">
                  <c:v>252092</c:v>
                </c:pt>
                <c:pt idx="253">
                  <c:v>-686188</c:v>
                </c:pt>
                <c:pt idx="254">
                  <c:v>1464444</c:v>
                </c:pt>
                <c:pt idx="255">
                  <c:v>837880</c:v>
                </c:pt>
                <c:pt idx="256">
                  <c:v>-228778</c:v>
                </c:pt>
                <c:pt idx="257">
                  <c:v>2096108</c:v>
                </c:pt>
                <c:pt idx="258">
                  <c:v>-758123</c:v>
                </c:pt>
                <c:pt idx="259">
                  <c:v>456194</c:v>
                </c:pt>
                <c:pt idx="260">
                  <c:v>738052</c:v>
                </c:pt>
                <c:pt idx="261">
                  <c:v>-441361</c:v>
                </c:pt>
                <c:pt idx="262">
                  <c:v>1148394</c:v>
                </c:pt>
                <c:pt idx="263">
                  <c:v>1144707</c:v>
                </c:pt>
                <c:pt idx="264">
                  <c:v>2204774</c:v>
                </c:pt>
                <c:pt idx="265">
                  <c:v>1087386</c:v>
                </c:pt>
                <c:pt idx="266">
                  <c:v>-268125</c:v>
                </c:pt>
                <c:pt idx="267">
                  <c:v>1637227</c:v>
                </c:pt>
                <c:pt idx="268">
                  <c:v>628258</c:v>
                </c:pt>
                <c:pt idx="269">
                  <c:v>-413931</c:v>
                </c:pt>
                <c:pt idx="270">
                  <c:v>1644739</c:v>
                </c:pt>
                <c:pt idx="271">
                  <c:v>-161151</c:v>
                </c:pt>
                <c:pt idx="272">
                  <c:v>1197209</c:v>
                </c:pt>
                <c:pt idx="273">
                  <c:v>-915562</c:v>
                </c:pt>
                <c:pt idx="274">
                  <c:v>385770</c:v>
                </c:pt>
                <c:pt idx="275">
                  <c:v>1568296</c:v>
                </c:pt>
                <c:pt idx="276">
                  <c:v>419932</c:v>
                </c:pt>
                <c:pt idx="277">
                  <c:v>-590700</c:v>
                </c:pt>
                <c:pt idx="278">
                  <c:v>-770485</c:v>
                </c:pt>
                <c:pt idx="279">
                  <c:v>-1391824</c:v>
                </c:pt>
                <c:pt idx="280">
                  <c:v>-816312</c:v>
                </c:pt>
                <c:pt idx="281">
                  <c:v>1011792</c:v>
                </c:pt>
                <c:pt idx="282">
                  <c:v>1807298</c:v>
                </c:pt>
                <c:pt idx="283">
                  <c:v>1635302</c:v>
                </c:pt>
                <c:pt idx="284">
                  <c:v>-638352</c:v>
                </c:pt>
                <c:pt idx="285">
                  <c:v>-1998899</c:v>
                </c:pt>
                <c:pt idx="286">
                  <c:v>-1831823</c:v>
                </c:pt>
                <c:pt idx="287">
                  <c:v>-104187</c:v>
                </c:pt>
                <c:pt idx="288">
                  <c:v>-1898642</c:v>
                </c:pt>
                <c:pt idx="289">
                  <c:v>-256987</c:v>
                </c:pt>
                <c:pt idx="290">
                  <c:v>634656</c:v>
                </c:pt>
                <c:pt idx="291">
                  <c:v>-426427</c:v>
                </c:pt>
                <c:pt idx="292">
                  <c:v>-646359</c:v>
                </c:pt>
                <c:pt idx="293">
                  <c:v>-96970</c:v>
                </c:pt>
                <c:pt idx="294">
                  <c:v>-1598920</c:v>
                </c:pt>
                <c:pt idx="295">
                  <c:v>1867928</c:v>
                </c:pt>
                <c:pt idx="296">
                  <c:v>2478011</c:v>
                </c:pt>
                <c:pt idx="297">
                  <c:v>-470741</c:v>
                </c:pt>
                <c:pt idx="298">
                  <c:v>493656</c:v>
                </c:pt>
                <c:pt idx="299">
                  <c:v>-826530</c:v>
                </c:pt>
                <c:pt idx="300">
                  <c:v>508259</c:v>
                </c:pt>
                <c:pt idx="301">
                  <c:v>509346</c:v>
                </c:pt>
                <c:pt idx="302">
                  <c:v>2110469</c:v>
                </c:pt>
                <c:pt idx="303">
                  <c:v>-288079</c:v>
                </c:pt>
                <c:pt idx="304">
                  <c:v>-1068839</c:v>
                </c:pt>
                <c:pt idx="305">
                  <c:v>-21732</c:v>
                </c:pt>
                <c:pt idx="306">
                  <c:v>-3402405</c:v>
                </c:pt>
                <c:pt idx="307">
                  <c:v>-2045603</c:v>
                </c:pt>
                <c:pt idx="308">
                  <c:v>-1420467</c:v>
                </c:pt>
                <c:pt idx="309">
                  <c:v>1120144</c:v>
                </c:pt>
                <c:pt idx="310">
                  <c:v>-1812558</c:v>
                </c:pt>
                <c:pt idx="311">
                  <c:v>736070</c:v>
                </c:pt>
                <c:pt idx="312">
                  <c:v>434857</c:v>
                </c:pt>
                <c:pt idx="313">
                  <c:v>-574662</c:v>
                </c:pt>
                <c:pt idx="314">
                  <c:v>-2219572</c:v>
                </c:pt>
                <c:pt idx="315">
                  <c:v>-2532552</c:v>
                </c:pt>
                <c:pt idx="316">
                  <c:v>-1448989</c:v>
                </c:pt>
                <c:pt idx="317">
                  <c:v>662939</c:v>
                </c:pt>
                <c:pt idx="318">
                  <c:v>116701</c:v>
                </c:pt>
                <c:pt idx="319">
                  <c:v>1183733</c:v>
                </c:pt>
                <c:pt idx="320">
                  <c:v>223650</c:v>
                </c:pt>
                <c:pt idx="321">
                  <c:v>-158224</c:v>
                </c:pt>
                <c:pt idx="322">
                  <c:v>348517</c:v>
                </c:pt>
                <c:pt idx="323">
                  <c:v>-1362826</c:v>
                </c:pt>
                <c:pt idx="324">
                  <c:v>12893</c:v>
                </c:pt>
                <c:pt idx="325">
                  <c:v>1857779</c:v>
                </c:pt>
                <c:pt idx="326">
                  <c:v>2676313</c:v>
                </c:pt>
                <c:pt idx="327">
                  <c:v>630560</c:v>
                </c:pt>
                <c:pt idx="328">
                  <c:v>737115</c:v>
                </c:pt>
                <c:pt idx="329">
                  <c:v>-357160</c:v>
                </c:pt>
                <c:pt idx="330">
                  <c:v>236763</c:v>
                </c:pt>
                <c:pt idx="331">
                  <c:v>1822700</c:v>
                </c:pt>
                <c:pt idx="332">
                  <c:v>-334838</c:v>
                </c:pt>
                <c:pt idx="333">
                  <c:v>-1139873</c:v>
                </c:pt>
                <c:pt idx="334">
                  <c:v>-2286036</c:v>
                </c:pt>
                <c:pt idx="335">
                  <c:v>-219990</c:v>
                </c:pt>
                <c:pt idx="336">
                  <c:v>1194733</c:v>
                </c:pt>
                <c:pt idx="337">
                  <c:v>1286673</c:v>
                </c:pt>
                <c:pt idx="338">
                  <c:v>1944930</c:v>
                </c:pt>
                <c:pt idx="339">
                  <c:v>1628178</c:v>
                </c:pt>
                <c:pt idx="340">
                  <c:v>-1803470</c:v>
                </c:pt>
                <c:pt idx="341">
                  <c:v>-430321</c:v>
                </c:pt>
                <c:pt idx="342">
                  <c:v>-2606464</c:v>
                </c:pt>
                <c:pt idx="343">
                  <c:v>-1250471</c:v>
                </c:pt>
                <c:pt idx="344">
                  <c:v>-1016222</c:v>
                </c:pt>
                <c:pt idx="345">
                  <c:v>-1990575</c:v>
                </c:pt>
                <c:pt idx="346">
                  <c:v>27246</c:v>
                </c:pt>
                <c:pt idx="347">
                  <c:v>1342359</c:v>
                </c:pt>
                <c:pt idx="348">
                  <c:v>-838017</c:v>
                </c:pt>
                <c:pt idx="349">
                  <c:v>-881257</c:v>
                </c:pt>
                <c:pt idx="350">
                  <c:v>1486894</c:v>
                </c:pt>
                <c:pt idx="351">
                  <c:v>-28122</c:v>
                </c:pt>
                <c:pt idx="352">
                  <c:v>-2248649</c:v>
                </c:pt>
                <c:pt idx="353">
                  <c:v>-2770763</c:v>
                </c:pt>
                <c:pt idx="354">
                  <c:v>-375094</c:v>
                </c:pt>
                <c:pt idx="355">
                  <c:v>-2521026</c:v>
                </c:pt>
                <c:pt idx="356">
                  <c:v>-1441787</c:v>
                </c:pt>
                <c:pt idx="357">
                  <c:v>1045124</c:v>
                </c:pt>
                <c:pt idx="358">
                  <c:v>234878</c:v>
                </c:pt>
                <c:pt idx="359">
                  <c:v>-137424</c:v>
                </c:pt>
                <c:pt idx="360">
                  <c:v>1457590</c:v>
                </c:pt>
                <c:pt idx="361">
                  <c:v>-1574574</c:v>
                </c:pt>
                <c:pt idx="362">
                  <c:v>35316</c:v>
                </c:pt>
                <c:pt idx="363">
                  <c:v>-1242323</c:v>
                </c:pt>
                <c:pt idx="364">
                  <c:v>-575679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744-40DF-AFBD-70ED735A8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9730240"/>
        <c:axId val="989730568"/>
      </c:lineChart>
      <c:dateAx>
        <c:axId val="989730240"/>
        <c:scaling>
          <c:orientation val="minMax"/>
          <c:max val="45291"/>
        </c:scaling>
        <c:delete val="0"/>
        <c:axPos val="b"/>
        <c:numFmt formatCode="m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0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568"/>
        <c:crosses val="autoZero"/>
        <c:auto val="1"/>
        <c:lblOffset val="100"/>
        <c:baseTimeUnit val="days"/>
        <c:majorUnit val="1"/>
        <c:majorTimeUnit val="months"/>
      </c:dateAx>
      <c:valAx>
        <c:axId val="98973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240"/>
        <c:crosses val="autoZero"/>
        <c:crossBetween val="between"/>
        <c:majorUnit val="2000000"/>
        <c:dispUnits>
          <c:builtInUnit val="millions"/>
          <c:dispUnitsLbl>
            <c:layout>
              <c:manualLayout>
                <c:xMode val="edge"/>
                <c:yMode val="edge"/>
                <c:x val="8.936134239268265E-4"/>
                <c:y val="0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287118274900087"/>
          <c:y val="0.83139012815271685"/>
          <c:w val="0.15846794445706064"/>
          <c:h val="8.9331802274715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59287559168784"/>
          <c:y val="0.16151262669264846"/>
          <c:w val="0.81114858408442492"/>
          <c:h val="0.6263410056454513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'CSSG_transacções_VTP (2)'!$E$35</c:f>
              <c:strCache>
                <c:ptCount val="1"/>
                <c:pt idx="0">
                  <c:v>Energia</c:v>
                </c:pt>
              </c:strCache>
            </c:strRef>
          </c:tx>
          <c:spPr>
            <a:solidFill>
              <a:srgbClr val="318592"/>
            </a:solidFill>
            <a:ln>
              <a:noFill/>
            </a:ln>
            <a:effectLst/>
          </c:spPr>
          <c:invertIfNegative val="0"/>
          <c:cat>
            <c:numRef>
              <c:f>'CSSG_transacções_VTP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'CSSG_transacções_VTP (2)'!$E$36:$E$66</c:f>
              <c:numCache>
                <c:formatCode>#,##0</c:formatCode>
                <c:ptCount val="31"/>
                <c:pt idx="0">
                  <c:v>34963173</c:v>
                </c:pt>
                <c:pt idx="1">
                  <c:v>34540009</c:v>
                </c:pt>
                <c:pt idx="2">
                  <c:v>21079490</c:v>
                </c:pt>
                <c:pt idx="3">
                  <c:v>30356137</c:v>
                </c:pt>
                <c:pt idx="4">
                  <c:v>34290462</c:v>
                </c:pt>
                <c:pt idx="5">
                  <c:v>21711916</c:v>
                </c:pt>
                <c:pt idx="6">
                  <c:v>21866258</c:v>
                </c:pt>
                <c:pt idx="7">
                  <c:v>23783375</c:v>
                </c:pt>
                <c:pt idx="8">
                  <c:v>22094364</c:v>
                </c:pt>
                <c:pt idx="9">
                  <c:v>36497761</c:v>
                </c:pt>
                <c:pt idx="10">
                  <c:v>36545232</c:v>
                </c:pt>
                <c:pt idx="11">
                  <c:v>42385873</c:v>
                </c:pt>
                <c:pt idx="12">
                  <c:v>31313229</c:v>
                </c:pt>
                <c:pt idx="13">
                  <c:v>34651982</c:v>
                </c:pt>
                <c:pt idx="14">
                  <c:v>36153846</c:v>
                </c:pt>
                <c:pt idx="15">
                  <c:v>49561907</c:v>
                </c:pt>
                <c:pt idx="16">
                  <c:v>23518831</c:v>
                </c:pt>
                <c:pt idx="17">
                  <c:v>38939577</c:v>
                </c:pt>
                <c:pt idx="18">
                  <c:v>50681724</c:v>
                </c:pt>
                <c:pt idx="19">
                  <c:v>43519157</c:v>
                </c:pt>
                <c:pt idx="20">
                  <c:v>39055316</c:v>
                </c:pt>
                <c:pt idx="21">
                  <c:v>44922285</c:v>
                </c:pt>
                <c:pt idx="22">
                  <c:v>39823690</c:v>
                </c:pt>
                <c:pt idx="23">
                  <c:v>38458025</c:v>
                </c:pt>
                <c:pt idx="24">
                  <c:v>51996747</c:v>
                </c:pt>
                <c:pt idx="25">
                  <c:v>32773806.999999996</c:v>
                </c:pt>
                <c:pt idx="26">
                  <c:v>35109871</c:v>
                </c:pt>
                <c:pt idx="27">
                  <c:v>32062849.999999996</c:v>
                </c:pt>
                <c:pt idx="28">
                  <c:v>23160549</c:v>
                </c:pt>
                <c:pt idx="29">
                  <c:v>23017688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2B-4707-A1A8-46E6C9E16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403056"/>
        <c:axId val="569404040"/>
      </c:barChart>
      <c:lineChart>
        <c:grouping val="standard"/>
        <c:varyColors val="0"/>
        <c:ser>
          <c:idx val="0"/>
          <c:order val="0"/>
          <c:tx>
            <c:strRef>
              <c:f>'CSSG_transacções_VTP (2)'!$C$35</c:f>
              <c:strCache>
                <c:ptCount val="1"/>
                <c:pt idx="0">
                  <c:v>#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'CSSG_transacções_VTP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'CSSG_transacções_VTP (2)'!$C$36:$C$66</c:f>
              <c:numCache>
                <c:formatCode>General</c:formatCode>
                <c:ptCount val="31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11</c:v>
                </c:pt>
                <c:pt idx="4">
                  <c:v>11</c:v>
                </c:pt>
                <c:pt idx="5">
                  <c:v>10</c:v>
                </c:pt>
                <c:pt idx="6">
                  <c:v>10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  <c:pt idx="10">
                  <c:v>11</c:v>
                </c:pt>
                <c:pt idx="11">
                  <c:v>11</c:v>
                </c:pt>
                <c:pt idx="12">
                  <c:v>11</c:v>
                </c:pt>
                <c:pt idx="13">
                  <c:v>12</c:v>
                </c:pt>
                <c:pt idx="14">
                  <c:v>13</c:v>
                </c:pt>
                <c:pt idx="15">
                  <c:v>13</c:v>
                </c:pt>
                <c:pt idx="16">
                  <c:v>11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13</c:v>
                </c:pt>
                <c:pt idx="21">
                  <c:v>13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11</c:v>
                </c:pt>
                <c:pt idx="26">
                  <c:v>12</c:v>
                </c:pt>
                <c:pt idx="27">
                  <c:v>15</c:v>
                </c:pt>
                <c:pt idx="28">
                  <c:v>10</c:v>
                </c:pt>
                <c:pt idx="29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2B-4707-A1A8-46E6C9E16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2183280"/>
        <c:axId val="922175080"/>
      </c:lineChart>
      <c:dateAx>
        <c:axId val="569403056"/>
        <c:scaling>
          <c:orientation val="minMax"/>
          <c:min val="4523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500000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000" b="0" dirty="0">
                    <a:solidFill>
                      <a:schemeClr val="tx1"/>
                    </a:solidFill>
                  </a:rPr>
                  <a:t>GWh</a:t>
                </a:r>
                <a:endParaRPr lang="pt-PT" sz="1050" b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4.9132647368033119E-2"/>
              <c:y val="4.862849546627347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10000000"/>
        <c:dispUnits>
          <c:builtInUnit val="millions"/>
        </c:dispUnits>
      </c:valAx>
      <c:valAx>
        <c:axId val="922175080"/>
        <c:scaling>
          <c:orientation val="minMax"/>
          <c:max val="50"/>
          <c:min val="0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Nº Transações</a:t>
                </a:r>
              </a:p>
            </c:rich>
          </c:tx>
          <c:layout>
            <c:manualLayout>
              <c:xMode val="edge"/>
              <c:yMode val="edge"/>
              <c:x val="0.85663606164817596"/>
              <c:y val="4.904419045016401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22183280"/>
        <c:crosses val="max"/>
        <c:crossBetween val="between"/>
        <c:majorUnit val="10"/>
      </c:valAx>
      <c:dateAx>
        <c:axId val="9221832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922175080"/>
        <c:crosses val="autoZero"/>
        <c:auto val="0"/>
        <c:lblOffset val="100"/>
        <c:baseTimeUnit val="days"/>
      </c:date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9747397721140632"/>
          <c:y val="0.8889307658734269"/>
          <c:w val="0.20906079636180494"/>
          <c:h val="6.34336597575786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70281317858447"/>
          <c:y val="0.17480823784506475"/>
          <c:w val="0.69805878187334924"/>
          <c:h val="0.61280414120550908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Transações!$X$47</c:f>
              <c:strCache>
                <c:ptCount val="1"/>
                <c:pt idx="0">
                  <c:v>Energia CB</c:v>
                </c:pt>
              </c:strCache>
            </c:strRef>
          </c:tx>
          <c:spPr>
            <a:solidFill>
              <a:srgbClr val="318592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(2)'!$Z$11:$Z$22</c:f>
              <c:numCache>
                <c:formatCode>#,##0</c:formatCode>
                <c:ptCount val="12"/>
                <c:pt idx="0">
                  <c:v>710.93947500000024</c:v>
                </c:pt>
                <c:pt idx="1">
                  <c:v>920.99866799999984</c:v>
                </c:pt>
                <c:pt idx="2">
                  <c:v>732.55021399999998</c:v>
                </c:pt>
                <c:pt idx="3">
                  <c:v>699.51479799999993</c:v>
                </c:pt>
                <c:pt idx="4">
                  <c:v>813.10933999999997</c:v>
                </c:pt>
                <c:pt idx="5">
                  <c:v>798.1670630000001</c:v>
                </c:pt>
                <c:pt idx="6">
                  <c:v>642.84581500000024</c:v>
                </c:pt>
                <c:pt idx="7">
                  <c:v>1146.2084290000003</c:v>
                </c:pt>
                <c:pt idx="8">
                  <c:v>738.4079660000001</c:v>
                </c:pt>
                <c:pt idx="9">
                  <c:v>1272.050158</c:v>
                </c:pt>
                <c:pt idx="10">
                  <c:v>1028.835131</c:v>
                </c:pt>
                <c:pt idx="11">
                  <c:v>1153.2116920000001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6F-4567-B169-92415E1AD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569403056"/>
        <c:axId val="569404040"/>
      </c:barChart>
      <c:lineChart>
        <c:grouping val="standard"/>
        <c:varyColors val="0"/>
        <c:ser>
          <c:idx val="0"/>
          <c:order val="0"/>
          <c:tx>
            <c:strRef>
              <c:f>Transações!$W$47</c:f>
              <c:strCache>
                <c:ptCount val="1"/>
                <c:pt idx="0">
                  <c:v># CB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(2)'!$AA$11:$AA$22</c:f>
              <c:numCache>
                <c:formatCode>#,##0</c:formatCode>
                <c:ptCount val="12"/>
                <c:pt idx="0">
                  <c:v>296</c:v>
                </c:pt>
                <c:pt idx="1">
                  <c:v>272</c:v>
                </c:pt>
                <c:pt idx="2">
                  <c:v>310</c:v>
                </c:pt>
                <c:pt idx="3">
                  <c:v>331</c:v>
                </c:pt>
                <c:pt idx="4">
                  <c:v>405</c:v>
                </c:pt>
                <c:pt idx="5">
                  <c:v>319</c:v>
                </c:pt>
                <c:pt idx="6">
                  <c:v>318</c:v>
                </c:pt>
                <c:pt idx="7">
                  <c:v>388</c:v>
                </c:pt>
                <c:pt idx="8">
                  <c:v>351</c:v>
                </c:pt>
                <c:pt idx="9">
                  <c:v>357</c:v>
                </c:pt>
                <c:pt idx="10">
                  <c:v>346</c:v>
                </c:pt>
                <c:pt idx="11">
                  <c:v>366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16F-4567-B169-92415E1AD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568896"/>
        <c:axId val="954564632"/>
      </c:lineChart>
      <c:catAx>
        <c:axId val="569403056"/>
        <c:scaling>
          <c:orientation val="minMax"/>
        </c:scaling>
        <c:delete val="0"/>
        <c:axPos val="b"/>
        <c:numFmt formatCode="mmm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60000" spcFirstLastPara="1" vertOverflow="ellipsis" wrap="square" anchor="t" anchorCtr="0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1"/>
        <c:lblAlgn val="ctr"/>
        <c:lblOffset val="100"/>
        <c:noMultiLvlLbl val="0"/>
      </c:cat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100" b="0">
                    <a:solidFill>
                      <a:schemeClr val="tx2"/>
                    </a:solidFill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0.12567427885182009"/>
              <c:y val="4.783538022471523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majorUnit val="400"/>
      </c:valAx>
      <c:valAx>
        <c:axId val="954564632"/>
        <c:scaling>
          <c:orientation val="minMax"/>
          <c:max val="600"/>
          <c:min val="0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rPr>
                  <a:t>Nº Transações</a:t>
                </a:r>
              </a:p>
            </c:rich>
          </c:tx>
          <c:layout>
            <c:manualLayout>
              <c:xMode val="edge"/>
              <c:yMode val="edge"/>
              <c:x val="0.89319426910574218"/>
              <c:y val="1.268664273932066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4568896"/>
        <c:crosses val="max"/>
        <c:crossBetween val="between"/>
      </c:valAx>
      <c:catAx>
        <c:axId val="95456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5456463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045698118245222"/>
          <c:y val="0.91240544949463909"/>
          <c:w val="0.41534469479636721"/>
          <c:h val="5.02471868805967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44042412159958"/>
          <c:y val="0.15953560753238186"/>
          <c:w val="0.81114858408442492"/>
          <c:h val="0.63287269528243095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'CSSG_transacções_VTP (2)'!$R$35</c:f>
              <c:strCache>
                <c:ptCount val="1"/>
                <c:pt idx="0">
                  <c:v>Energia</c:v>
                </c:pt>
              </c:strCache>
            </c:strRef>
          </c:tx>
          <c:spPr>
            <a:solidFill>
              <a:srgbClr val="318592"/>
            </a:solidFill>
            <a:ln>
              <a:noFill/>
            </a:ln>
            <a:effectLst/>
          </c:spPr>
          <c:invertIfNegative val="0"/>
          <c:cat>
            <c:numRef>
              <c:f>'CSSG_transacções_VTP (2)'!$P$36:$P$66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'CSSG_transacções_VTP (2)'!$R$36:$R$66</c:f>
              <c:numCache>
                <c:formatCode>#,##0</c:formatCode>
                <c:ptCount val="31"/>
                <c:pt idx="0">
                  <c:v>30555056</c:v>
                </c:pt>
                <c:pt idx="1">
                  <c:v>25076285</c:v>
                </c:pt>
                <c:pt idx="2">
                  <c:v>37708843</c:v>
                </c:pt>
                <c:pt idx="3">
                  <c:v>31621708</c:v>
                </c:pt>
                <c:pt idx="4">
                  <c:v>30595431</c:v>
                </c:pt>
                <c:pt idx="5">
                  <c:v>23344977</c:v>
                </c:pt>
                <c:pt idx="6">
                  <c:v>38552263</c:v>
                </c:pt>
                <c:pt idx="7">
                  <c:v>37447608</c:v>
                </c:pt>
                <c:pt idx="8">
                  <c:v>33005454</c:v>
                </c:pt>
                <c:pt idx="9">
                  <c:v>42096661</c:v>
                </c:pt>
                <c:pt idx="10">
                  <c:v>48322565</c:v>
                </c:pt>
                <c:pt idx="11">
                  <c:v>41957878</c:v>
                </c:pt>
                <c:pt idx="12">
                  <c:v>35058677</c:v>
                </c:pt>
                <c:pt idx="13">
                  <c:v>39908167</c:v>
                </c:pt>
                <c:pt idx="14">
                  <c:v>36012202</c:v>
                </c:pt>
                <c:pt idx="15">
                  <c:v>31097787</c:v>
                </c:pt>
                <c:pt idx="16">
                  <c:v>41545016</c:v>
                </c:pt>
                <c:pt idx="17">
                  <c:v>26868577</c:v>
                </c:pt>
                <c:pt idx="18">
                  <c:v>35950793</c:v>
                </c:pt>
                <c:pt idx="19">
                  <c:v>42740115</c:v>
                </c:pt>
                <c:pt idx="20">
                  <c:v>44301997</c:v>
                </c:pt>
                <c:pt idx="21">
                  <c:v>44374266</c:v>
                </c:pt>
                <c:pt idx="22">
                  <c:v>39182433</c:v>
                </c:pt>
                <c:pt idx="23">
                  <c:v>42861207</c:v>
                </c:pt>
                <c:pt idx="24">
                  <c:v>38798824</c:v>
                </c:pt>
                <c:pt idx="25">
                  <c:v>29898227</c:v>
                </c:pt>
                <c:pt idx="26">
                  <c:v>39353393</c:v>
                </c:pt>
                <c:pt idx="27">
                  <c:v>43257017</c:v>
                </c:pt>
                <c:pt idx="28">
                  <c:v>37356091</c:v>
                </c:pt>
                <c:pt idx="29">
                  <c:v>41581501</c:v>
                </c:pt>
                <c:pt idx="30">
                  <c:v>42780673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5B-4D1B-8C05-4DB6B96D6A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403056"/>
        <c:axId val="569404040"/>
      </c:barChart>
      <c:lineChart>
        <c:grouping val="standard"/>
        <c:varyColors val="0"/>
        <c:ser>
          <c:idx val="0"/>
          <c:order val="0"/>
          <c:tx>
            <c:strRef>
              <c:f>'CSSG_transacções_VTP (2)'!$Q$35</c:f>
              <c:strCache>
                <c:ptCount val="1"/>
                <c:pt idx="0">
                  <c:v>#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'CSSG_transacções_VTP (2)'!$P$36:$P$66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'CSSG_transacções_VTP (2)'!$Q$36:$Q$66</c:f>
              <c:numCache>
                <c:formatCode>General</c:formatCode>
                <c:ptCount val="31"/>
                <c:pt idx="0">
                  <c:v>13</c:v>
                </c:pt>
                <c:pt idx="1">
                  <c:v>12</c:v>
                </c:pt>
                <c:pt idx="2">
                  <c:v>13</c:v>
                </c:pt>
                <c:pt idx="3">
                  <c:v>13</c:v>
                </c:pt>
                <c:pt idx="4">
                  <c:v>13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11</c:v>
                </c:pt>
                <c:pt idx="10">
                  <c:v>13</c:v>
                </c:pt>
                <c:pt idx="11">
                  <c:v>12</c:v>
                </c:pt>
                <c:pt idx="12">
                  <c:v>11</c:v>
                </c:pt>
                <c:pt idx="13">
                  <c:v>13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13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11</c:v>
                </c:pt>
                <c:pt idx="23">
                  <c:v>11</c:v>
                </c:pt>
                <c:pt idx="24">
                  <c:v>11</c:v>
                </c:pt>
                <c:pt idx="25">
                  <c:v>11</c:v>
                </c:pt>
                <c:pt idx="26">
                  <c:v>11</c:v>
                </c:pt>
                <c:pt idx="27">
                  <c:v>10</c:v>
                </c:pt>
                <c:pt idx="28">
                  <c:v>10</c:v>
                </c:pt>
                <c:pt idx="29">
                  <c:v>11</c:v>
                </c:pt>
                <c:pt idx="30">
                  <c:v>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5B-4D1B-8C05-4DB6B96D6A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2183280"/>
        <c:axId val="922175080"/>
      </c:lineChart>
      <c:dateAx>
        <c:axId val="569403056"/>
        <c:scaling>
          <c:orientation val="minMax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500000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4.4831754804745466E-2"/>
              <c:y val="3.813909780699854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10000000"/>
        <c:dispUnits>
          <c:builtInUnit val="millions"/>
        </c:dispUnits>
      </c:valAx>
      <c:valAx>
        <c:axId val="922175080"/>
        <c:scaling>
          <c:orientation val="minMax"/>
          <c:max val="50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Nº Transações</a:t>
                </a:r>
              </a:p>
            </c:rich>
          </c:tx>
          <c:layout>
            <c:manualLayout>
              <c:xMode val="edge"/>
              <c:yMode val="edge"/>
              <c:x val="0.86465384641551046"/>
              <c:y val="3.177732413077995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22183280"/>
        <c:crosses val="max"/>
        <c:crossBetween val="between"/>
        <c:majorUnit val="10"/>
      </c:valAx>
      <c:dateAx>
        <c:axId val="9221832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922175080"/>
        <c:crosses val="autoZero"/>
        <c:auto val="0"/>
        <c:lblOffset val="100"/>
        <c:baseTimeUnit val="days"/>
      </c:date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9248464161289504"/>
          <c:y val="0.9265804737370793"/>
          <c:w val="0.21313724241110443"/>
          <c:h val="6.75013771426719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6600874586502"/>
          <c:y val="0.19743760194465154"/>
          <c:w val="0.80935649716600866"/>
          <c:h val="0.549262702700013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'Evolução Consumos Diários 22_23'!$BG$1893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22_23'!$BF$1894:$BF$1896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22_23'!$BG$1894:$BG$1896</c:f>
              <c:numCache>
                <c:formatCode>General</c:formatCode>
                <c:ptCount val="3"/>
                <c:pt idx="0">
                  <c:v>1462202715.7096777</c:v>
                </c:pt>
                <c:pt idx="1">
                  <c:v>1295523782.9999995</c:v>
                </c:pt>
                <c:pt idx="2">
                  <c:v>1103599783.9999993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96-41B3-A657-E79D05DCB3E2}"/>
            </c:ext>
          </c:extLst>
        </c:ser>
        <c:ser>
          <c:idx val="1"/>
          <c:order val="1"/>
          <c:tx>
            <c:strRef>
              <c:f>'Evolução Consumos Diários 22_23'!$BH$1893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22_23'!$BF$1894:$BF$1896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22_23'!$BH$1894:$BH$1896</c:f>
              <c:numCache>
                <c:formatCode>General</c:formatCode>
                <c:ptCount val="3"/>
                <c:pt idx="0">
                  <c:v>950112274</c:v>
                </c:pt>
                <c:pt idx="1">
                  <c:v>2343455420</c:v>
                </c:pt>
                <c:pt idx="2">
                  <c:v>958883628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96-41B3-A657-E79D05DCB3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58990656"/>
        <c:axId val="1259005744"/>
      </c:barChart>
      <c:lineChart>
        <c:grouping val="standard"/>
        <c:varyColors val="0"/>
        <c:ser>
          <c:idx val="2"/>
          <c:order val="2"/>
          <c:spPr>
            <a:ln w="28575" cap="rnd">
              <a:noFill/>
              <a:round/>
            </a:ln>
            <a:effectLst/>
          </c:spPr>
          <c:marker>
            <c:symbol val="none"/>
          </c:marker>
          <c:val>
            <c:numRef>
              <c:f>'Evolução Consumos Diários 22_23'!$BI$1865:$BI$1867</c:f>
              <c:numCache>
                <c:formatCode>0%</c:formatCode>
                <c:ptCount val="3"/>
                <c:pt idx="0">
                  <c:v>-0.45983545239293994</c:v>
                </c:pt>
                <c:pt idx="1">
                  <c:v>0.31775355231176805</c:v>
                </c:pt>
                <c:pt idx="2">
                  <c:v>0.61980856590849609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96-41B3-A657-E79D05DCB3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9122512"/>
        <c:axId val="1259113984"/>
      </c:lineChart>
      <c:catAx>
        <c:axId val="125899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9005744"/>
        <c:crosses val="autoZero"/>
        <c:auto val="1"/>
        <c:lblAlgn val="ctr"/>
        <c:lblOffset val="100"/>
        <c:noMultiLvlLbl val="0"/>
      </c:catAx>
      <c:valAx>
        <c:axId val="12590057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GWh</a:t>
                </a:r>
              </a:p>
            </c:rich>
          </c:tx>
          <c:layout>
            <c:manualLayout>
              <c:xMode val="edge"/>
              <c:yMode val="edge"/>
              <c:x val="2.778452336415884E-2"/>
              <c:y val="3.58894921531767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8990656"/>
        <c:crosses val="autoZero"/>
        <c:crossBetween val="between"/>
        <c:majorUnit val="1000000000"/>
        <c:dispUnits>
          <c:builtInUnit val="millions"/>
        </c:dispUnits>
      </c:valAx>
      <c:valAx>
        <c:axId val="1259113984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1259122512"/>
        <c:crosses val="max"/>
        <c:crossBetween val="between"/>
      </c:valAx>
      <c:catAx>
        <c:axId val="1259122512"/>
        <c:scaling>
          <c:orientation val="minMax"/>
        </c:scaling>
        <c:delete val="1"/>
        <c:axPos val="b"/>
        <c:majorTickMark val="out"/>
        <c:minorTickMark val="none"/>
        <c:tickLblPos val="nextTo"/>
        <c:crossAx val="12591139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28748584430686785"/>
          <c:y val="0.86263304891977233"/>
          <c:w val="0.45149270613785381"/>
          <c:h val="0.11747630593313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14386733660587"/>
          <c:y val="0.19743760194465154"/>
          <c:w val="0.80667856195834275"/>
          <c:h val="0.549262702700013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'Evolução Consumos Diários 22_23'!$BJ$1893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900"/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22_23'!$BF$1894:$BF$1896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22_23'!$BJ$1894:$BJ$1896</c:f>
              <c:numCache>
                <c:formatCode>General</c:formatCode>
                <c:ptCount val="3"/>
                <c:pt idx="0">
                  <c:v>2761390608.3548403</c:v>
                </c:pt>
                <c:pt idx="1">
                  <c:v>2447924424.1666656</c:v>
                </c:pt>
                <c:pt idx="2">
                  <c:v>2458373955.1666675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15-4693-9B37-9DC7A6FC6711}"/>
            </c:ext>
          </c:extLst>
        </c:ser>
        <c:ser>
          <c:idx val="1"/>
          <c:order val="1"/>
          <c:tx>
            <c:strRef>
              <c:f>'Evolução Consumos Diários 22_23'!$BK$1893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22_23'!$BF$1894:$BF$1896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22_23'!$BK$1894:$BK$1896</c:f>
              <c:numCache>
                <c:formatCode>General</c:formatCode>
                <c:ptCount val="3"/>
                <c:pt idx="0">
                  <c:v>2844200192</c:v>
                </c:pt>
                <c:pt idx="1">
                  <c:v>2395868739</c:v>
                </c:pt>
                <c:pt idx="2">
                  <c:v>2920735828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15-4693-9B37-9DC7A6FC6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58990656"/>
        <c:axId val="1259005744"/>
      </c:barChart>
      <c:lineChart>
        <c:grouping val="standard"/>
        <c:varyColors val="0"/>
        <c:ser>
          <c:idx val="2"/>
          <c:order val="2"/>
          <c:spPr>
            <a:ln w="28575" cap="rnd">
              <a:noFill/>
              <a:round/>
            </a:ln>
            <a:effectLst/>
          </c:spPr>
          <c:marker>
            <c:symbol val="none"/>
          </c:marker>
          <c:val>
            <c:numRef>
              <c:f>'Evolução Consumos Diários 22_23'!$BI$1865:$BI$1867</c:f>
              <c:numCache>
                <c:formatCode>0%</c:formatCode>
                <c:ptCount val="3"/>
                <c:pt idx="0">
                  <c:v>-0.45983545239293994</c:v>
                </c:pt>
                <c:pt idx="1">
                  <c:v>0.31775355231176805</c:v>
                </c:pt>
                <c:pt idx="2">
                  <c:v>0.61980856590849609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615-4693-9B37-9DC7A6FC6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9122512"/>
        <c:axId val="1259113984"/>
      </c:lineChart>
      <c:catAx>
        <c:axId val="125899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9005744"/>
        <c:crosses val="autoZero"/>
        <c:auto val="1"/>
        <c:lblAlgn val="ctr"/>
        <c:lblOffset val="100"/>
        <c:noMultiLvlLbl val="0"/>
      </c:catAx>
      <c:valAx>
        <c:axId val="12590057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GWh</a:t>
                </a:r>
              </a:p>
            </c:rich>
          </c:tx>
          <c:layout>
            <c:manualLayout>
              <c:xMode val="edge"/>
              <c:yMode val="edge"/>
              <c:x val="2.778452336415884E-2"/>
              <c:y val="3.58894921531767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8990656"/>
        <c:crosses val="autoZero"/>
        <c:crossBetween val="between"/>
        <c:majorUnit val="1000000000"/>
        <c:dispUnits>
          <c:builtInUnit val="millions"/>
        </c:dispUnits>
      </c:valAx>
      <c:valAx>
        <c:axId val="1259113984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1259122512"/>
        <c:crosses val="max"/>
        <c:crossBetween val="between"/>
      </c:valAx>
      <c:catAx>
        <c:axId val="1259122512"/>
        <c:scaling>
          <c:orientation val="minMax"/>
        </c:scaling>
        <c:delete val="1"/>
        <c:axPos val="b"/>
        <c:majorTickMark val="out"/>
        <c:minorTickMark val="none"/>
        <c:tickLblPos val="nextTo"/>
        <c:crossAx val="12591139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27808787410307745"/>
          <c:y val="0.87482211066764459"/>
          <c:w val="0.45149270613785381"/>
          <c:h val="0.11747630593313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535840776086468E-2"/>
          <c:y val="0.19743760194465154"/>
          <c:w val="0.81628658851886216"/>
          <c:h val="0.549262702700013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'Evolução Consumos Diários 22_23'!$AY$1898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'Evolução Consumos Diários 22_23'!$AX$1899:$AX$1901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22_23'!$AY$1899:$AY$1901</c:f>
              <c:numCache>
                <c:formatCode>General</c:formatCode>
                <c:ptCount val="3"/>
                <c:pt idx="0">
                  <c:v>664351187.35483885</c:v>
                </c:pt>
                <c:pt idx="1">
                  <c:v>868283081</c:v>
                </c:pt>
                <c:pt idx="2">
                  <c:v>20537107.000000004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A2-4A48-87F3-C40BF5D96E86}"/>
            </c:ext>
          </c:extLst>
        </c:ser>
        <c:ser>
          <c:idx val="1"/>
          <c:order val="1"/>
          <c:tx>
            <c:strRef>
              <c:f>'Evolução Consumos Diários 22_23'!$AZ$1898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'Evolução Consumos Diários 22_23'!$AX$1899:$AX$1901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22_23'!$AZ$1899:$AZ$1901</c:f>
              <c:numCache>
                <c:formatCode>General</c:formatCode>
                <c:ptCount val="3"/>
                <c:pt idx="0">
                  <c:v>1139852695</c:v>
                </c:pt>
                <c:pt idx="1">
                  <c:v>371098488</c:v>
                </c:pt>
                <c:pt idx="2">
                  <c:v>471788759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A2-4A48-87F3-C40BF5D96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58990656"/>
        <c:axId val="1259005744"/>
      </c:barChart>
      <c:lineChart>
        <c:grouping val="standard"/>
        <c:varyColors val="0"/>
        <c:ser>
          <c:idx val="2"/>
          <c:order val="2"/>
          <c:tx>
            <c:strRef>
              <c:f>'Evolução Consumos Diários 22_23'!$BI$1893</c:f>
              <c:strCache>
                <c:ptCount val="1"/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val>
            <c:numRef>
              <c:f>'Evolução Consumos Diários 22_23'!$BI$1894:$BI$1896</c:f>
              <c:numCache>
                <c:formatCode>0%</c:formatCode>
                <c:ptCount val="3"/>
                <c:pt idx="0">
                  <c:v>0.53897887199558236</c:v>
                </c:pt>
                <c:pt idx="1">
                  <c:v>-0.44717370258317118</c:v>
                </c:pt>
                <c:pt idx="2">
                  <c:v>0.15092150055981485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1A2-4A48-87F3-C40BF5D96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9122512"/>
        <c:axId val="1259113984"/>
      </c:lineChart>
      <c:catAx>
        <c:axId val="125899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9005744"/>
        <c:crosses val="autoZero"/>
        <c:auto val="1"/>
        <c:lblAlgn val="ctr"/>
        <c:lblOffset val="100"/>
        <c:noMultiLvlLbl val="0"/>
      </c:catAx>
      <c:valAx>
        <c:axId val="12590057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GWh</a:t>
                </a:r>
              </a:p>
            </c:rich>
          </c:tx>
          <c:layout>
            <c:manualLayout>
              <c:xMode val="edge"/>
              <c:yMode val="edge"/>
              <c:x val="2.778452336415884E-2"/>
              <c:y val="3.58894921531767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8990656"/>
        <c:crosses val="autoZero"/>
        <c:crossBetween val="between"/>
        <c:majorUnit val="1000000000"/>
        <c:dispUnits>
          <c:builtInUnit val="millions"/>
        </c:dispUnits>
      </c:valAx>
      <c:valAx>
        <c:axId val="1259113984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1259122512"/>
        <c:crosses val="max"/>
        <c:crossBetween val="between"/>
      </c:valAx>
      <c:catAx>
        <c:axId val="1259122512"/>
        <c:scaling>
          <c:orientation val="minMax"/>
        </c:scaling>
        <c:delete val="1"/>
        <c:axPos val="b"/>
        <c:majorTickMark val="out"/>
        <c:minorTickMark val="none"/>
        <c:tickLblPos val="nextTo"/>
        <c:crossAx val="12591139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27808787410307745"/>
          <c:y val="0.88111965091486089"/>
          <c:w val="0.45149270613785381"/>
          <c:h val="0.11747630593313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29629731757342"/>
          <c:y val="0.19743760194465154"/>
          <c:w val="0.80452620859430046"/>
          <c:h val="0.549262702700013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'Evolução Consumos Diários 22_23'!$BD$1908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22_23'!$BC$1909:$BC$1911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22_23'!$BD$1909:$BD$1911</c:f>
              <c:numCache>
                <c:formatCode>General</c:formatCode>
                <c:ptCount val="3"/>
                <c:pt idx="0">
                  <c:v>224</c:v>
                </c:pt>
                <c:pt idx="1">
                  <c:v>204</c:v>
                </c:pt>
                <c:pt idx="2">
                  <c:v>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D8-4808-AD8A-30DF48E2BB34}"/>
            </c:ext>
          </c:extLst>
        </c:ser>
        <c:ser>
          <c:idx val="1"/>
          <c:order val="1"/>
          <c:tx>
            <c:strRef>
              <c:f>'Evolução Consumos Diários 22_23'!$BE$1908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'Evolução Consumos Diários 22_23'!$BC$1909:$BC$1911</c:f>
              <c:strCache>
                <c:ptCount val="3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</c:strCache>
            </c:strRef>
          </c:cat>
          <c:val>
            <c:numRef>
              <c:f>'Evolução Consumos Diários 22_23'!$BE$1909:$BE$1911</c:f>
              <c:numCache>
                <c:formatCode>General</c:formatCode>
                <c:ptCount val="3"/>
                <c:pt idx="0">
                  <c:v>170.97357500000001</c:v>
                </c:pt>
                <c:pt idx="1">
                  <c:v>154.62016800000001</c:v>
                </c:pt>
                <c:pt idx="2">
                  <c:v>163.46870699999999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D8-4808-AD8A-30DF48E2B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58990656"/>
        <c:axId val="1259005744"/>
      </c:barChart>
      <c:lineChart>
        <c:grouping val="standard"/>
        <c:varyColors val="0"/>
        <c:ser>
          <c:idx val="2"/>
          <c:order val="2"/>
          <c:tx>
            <c:strRef>
              <c:f>'Evolução Consumos Diários 22_23'!$BI$1893</c:f>
              <c:strCache>
                <c:ptCount val="1"/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val>
            <c:numRef>
              <c:f>'Evolução Consumos Diários 22_23'!$BI$1894:$BI$1896</c:f>
              <c:numCache>
                <c:formatCode>0%</c:formatCode>
                <c:ptCount val="3"/>
                <c:pt idx="0">
                  <c:v>0.53897887199558236</c:v>
                </c:pt>
                <c:pt idx="1">
                  <c:v>-0.44717370258317118</c:v>
                </c:pt>
                <c:pt idx="2">
                  <c:v>0.15092150055981485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AD8-4808-AD8A-30DF48E2B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9122512"/>
        <c:axId val="1259113984"/>
      </c:lineChart>
      <c:catAx>
        <c:axId val="125899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9005744"/>
        <c:crosses val="autoZero"/>
        <c:auto val="1"/>
        <c:lblAlgn val="ctr"/>
        <c:lblOffset val="100"/>
        <c:noMultiLvlLbl val="0"/>
      </c:catAx>
      <c:valAx>
        <c:axId val="1259005744"/>
        <c:scaling>
          <c:orientation val="minMax"/>
          <c:max val="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GWh</a:t>
                </a:r>
              </a:p>
            </c:rich>
          </c:tx>
          <c:layout>
            <c:manualLayout>
              <c:xMode val="edge"/>
              <c:yMode val="edge"/>
              <c:x val="2.778452336415884E-2"/>
              <c:y val="3.58894921531767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8990656"/>
        <c:crosses val="autoZero"/>
        <c:crossBetween val="between"/>
        <c:majorUnit val="125"/>
      </c:valAx>
      <c:valAx>
        <c:axId val="1259113984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1259122512"/>
        <c:crosses val="max"/>
        <c:crossBetween val="between"/>
      </c:valAx>
      <c:catAx>
        <c:axId val="1259122512"/>
        <c:scaling>
          <c:orientation val="minMax"/>
        </c:scaling>
        <c:delete val="1"/>
        <c:axPos val="b"/>
        <c:majorTickMark val="out"/>
        <c:minorTickMark val="none"/>
        <c:tickLblPos val="nextTo"/>
        <c:crossAx val="12591139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27299497859174265"/>
          <c:y val="0.88111790010300806"/>
          <c:w val="0.45149270613785381"/>
          <c:h val="0.11747630593313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Evolução Existências TGNL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0057281969496108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22_23'!$AJ$1819:$AJ$1849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'Evolução Consumos Diários 22_23'!$AK$1819:$AK$1849</c:f>
              <c:numCache>
                <c:formatCode>#,##0</c:formatCode>
                <c:ptCount val="31"/>
                <c:pt idx="0">
                  <c:v>1668537600</c:v>
                </c:pt>
                <c:pt idx="1">
                  <c:v>1556375190.4000001</c:v>
                </c:pt>
                <c:pt idx="2">
                  <c:v>1441973510.4000001</c:v>
                </c:pt>
                <c:pt idx="3">
                  <c:v>1352198940.8000002</c:v>
                </c:pt>
                <c:pt idx="4">
                  <c:v>1268105823.1000001</c:v>
                </c:pt>
                <c:pt idx="5">
                  <c:v>1202110719.1000001</c:v>
                </c:pt>
                <c:pt idx="6">
                  <c:v>1118513183.1000001</c:v>
                </c:pt>
                <c:pt idx="7">
                  <c:v>952120379.9000001</c:v>
                </c:pt>
                <c:pt idx="8">
                  <c:v>752474901.50000012</c:v>
                </c:pt>
                <c:pt idx="9">
                  <c:v>598537055.10000014</c:v>
                </c:pt>
                <c:pt idx="10">
                  <c:v>461185250.30000013</c:v>
                </c:pt>
                <c:pt idx="11">
                  <c:v>1198042392.7</c:v>
                </c:pt>
                <c:pt idx="12">
                  <c:v>1075866418.7</c:v>
                </c:pt>
                <c:pt idx="13">
                  <c:v>935858837.70000005</c:v>
                </c:pt>
                <c:pt idx="14">
                  <c:v>792720913.70000005</c:v>
                </c:pt>
                <c:pt idx="15">
                  <c:v>640931804.70000005</c:v>
                </c:pt>
                <c:pt idx="16">
                  <c:v>1429130498.7</c:v>
                </c:pt>
                <c:pt idx="17">
                  <c:v>1277411101.7</c:v>
                </c:pt>
                <c:pt idx="18">
                  <c:v>1967156047.7</c:v>
                </c:pt>
                <c:pt idx="19">
                  <c:v>1848939273.7</c:v>
                </c:pt>
                <c:pt idx="20">
                  <c:v>1738026874.7</c:v>
                </c:pt>
                <c:pt idx="21">
                  <c:v>2485553176.6999998</c:v>
                </c:pt>
                <c:pt idx="22">
                  <c:v>2325882738.6999998</c:v>
                </c:pt>
                <c:pt idx="23">
                  <c:v>2165992255.6999998</c:v>
                </c:pt>
                <c:pt idx="24">
                  <c:v>2006081739.6999998</c:v>
                </c:pt>
                <c:pt idx="25">
                  <c:v>1858988960.6999998</c:v>
                </c:pt>
                <c:pt idx="26">
                  <c:v>1740788154.6999998</c:v>
                </c:pt>
                <c:pt idx="27">
                  <c:v>1629748434.6999998</c:v>
                </c:pt>
                <c:pt idx="28">
                  <c:v>1481840011.6999998</c:v>
                </c:pt>
                <c:pt idx="29">
                  <c:v>1322017015.6999998</c:v>
                </c:pt>
                <c:pt idx="30">
                  <c:v>1162122255.6999998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A0-4D53-8550-21FF34F616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dd/mm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7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134833301117679E-2"/>
          <c:y val="4.4075142912941026E-2"/>
          <c:w val="0.90485594336646369"/>
          <c:h val="0.76965989575297977"/>
        </c:manualLayout>
      </c:layout>
      <c:areaChart>
        <c:grouping val="standard"/>
        <c:varyColors val="0"/>
        <c:ser>
          <c:idx val="0"/>
          <c:order val="0"/>
          <c:tx>
            <c:strRef>
              <c:f>'VIP_Utilização das capacidades'!$D$66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capacidades'!$Z$421:$Z$432</c:f>
              <c:numCache>
                <c:formatCode>#,##0</c:formatCode>
                <c:ptCount val="12"/>
                <c:pt idx="0">
                  <c:v>4464000000</c:v>
                </c:pt>
                <c:pt idx="1">
                  <c:v>4032000000</c:v>
                </c:pt>
                <c:pt idx="2">
                  <c:v>4464000000</c:v>
                </c:pt>
                <c:pt idx="3">
                  <c:v>4320000000</c:v>
                </c:pt>
                <c:pt idx="4">
                  <c:v>4464000000</c:v>
                </c:pt>
                <c:pt idx="5">
                  <c:v>4320000000</c:v>
                </c:pt>
                <c:pt idx="6">
                  <c:v>4464000000</c:v>
                </c:pt>
                <c:pt idx="7">
                  <c:v>4464000000</c:v>
                </c:pt>
                <c:pt idx="8">
                  <c:v>4320000000</c:v>
                </c:pt>
                <c:pt idx="9">
                  <c:v>4464000000</c:v>
                </c:pt>
                <c:pt idx="10">
                  <c:v>4320000000</c:v>
                </c:pt>
                <c:pt idx="11">
                  <c:v>4464000000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68-481F-A7EC-1E405BA70856}"/>
            </c:ext>
          </c:extLst>
        </c:ser>
        <c:ser>
          <c:idx val="1"/>
          <c:order val="1"/>
          <c:tx>
            <c:strRef>
              <c:f>'VIP_Utilização das capacidades'!$E$66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5B9BD5">
                <a:alpha val="49804"/>
              </a:srgb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capacidades'!$AA$421:$AA$432</c:f>
              <c:numCache>
                <c:formatCode>#,##0</c:formatCode>
                <c:ptCount val="12"/>
                <c:pt idx="0">
                  <c:v>849230809</c:v>
                </c:pt>
                <c:pt idx="1">
                  <c:v>1499858423</c:v>
                </c:pt>
                <c:pt idx="2">
                  <c:v>1106360098</c:v>
                </c:pt>
                <c:pt idx="3">
                  <c:v>413739776</c:v>
                </c:pt>
                <c:pt idx="4">
                  <c:v>395385008</c:v>
                </c:pt>
                <c:pt idx="5">
                  <c:v>401212229</c:v>
                </c:pt>
                <c:pt idx="6">
                  <c:v>546920026</c:v>
                </c:pt>
                <c:pt idx="7">
                  <c:v>765640091</c:v>
                </c:pt>
                <c:pt idx="8">
                  <c:v>500687937</c:v>
                </c:pt>
                <c:pt idx="9">
                  <c:v>614969546</c:v>
                </c:pt>
                <c:pt idx="10">
                  <c:v>763730650</c:v>
                </c:pt>
                <c:pt idx="11">
                  <c:v>527090792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68-481F-A7EC-1E405BA70856}"/>
            </c:ext>
          </c:extLst>
        </c:ser>
        <c:ser>
          <c:idx val="4"/>
          <c:order val="4"/>
          <c:tx>
            <c:v>SCTM</c:v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capacidades'!$AF$421:$AF$432</c:f>
              <c:numCache>
                <c:formatCode>#,##0</c:formatCode>
                <c:ptCount val="12"/>
                <c:pt idx="0">
                  <c:v>-2480000000</c:v>
                </c:pt>
                <c:pt idx="1">
                  <c:v>-2240000000</c:v>
                </c:pt>
                <c:pt idx="2">
                  <c:v>-2480000000</c:v>
                </c:pt>
                <c:pt idx="3">
                  <c:v>-2400000000</c:v>
                </c:pt>
                <c:pt idx="4">
                  <c:v>-2480000000</c:v>
                </c:pt>
                <c:pt idx="5">
                  <c:v>-2400000000</c:v>
                </c:pt>
                <c:pt idx="6">
                  <c:v>-2480000000</c:v>
                </c:pt>
                <c:pt idx="7">
                  <c:v>-2480000000</c:v>
                </c:pt>
                <c:pt idx="8">
                  <c:v>-2400000000</c:v>
                </c:pt>
                <c:pt idx="9">
                  <c:v>-2480000000</c:v>
                </c:pt>
                <c:pt idx="10">
                  <c:v>-2400000000</c:v>
                </c:pt>
                <c:pt idx="11">
                  <c:v>-2480000000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68-481F-A7EC-1E405BA70856}"/>
            </c:ext>
          </c:extLst>
        </c:ser>
        <c:ser>
          <c:idx val="5"/>
          <c:order val="5"/>
          <c:tx>
            <c:v>Scontr</c:v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capacidades'!$AG$421:$AG$432</c:f>
              <c:numCache>
                <c:formatCode>#,##0</c:formatCode>
                <c:ptCount val="12"/>
                <c:pt idx="0">
                  <c:v>-1139852695</c:v>
                </c:pt>
                <c:pt idx="1">
                  <c:v>-371098488</c:v>
                </c:pt>
                <c:pt idx="2">
                  <c:v>-471788759</c:v>
                </c:pt>
                <c:pt idx="3">
                  <c:v>-1278983802</c:v>
                </c:pt>
                <c:pt idx="4">
                  <c:v>-1841069890</c:v>
                </c:pt>
                <c:pt idx="5">
                  <c:v>-1286989156</c:v>
                </c:pt>
                <c:pt idx="6">
                  <c:v>-867682854</c:v>
                </c:pt>
                <c:pt idx="7">
                  <c:v>-586288772</c:v>
                </c:pt>
                <c:pt idx="8">
                  <c:v>-543966892</c:v>
                </c:pt>
                <c:pt idx="9">
                  <c:v>-520144826</c:v>
                </c:pt>
                <c:pt idx="10">
                  <c:v>-703038240</c:v>
                </c:pt>
                <c:pt idx="11">
                  <c:v>-674420819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68-481F-A7EC-1E405BA70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'VIP_Utilização das capacidades'!$G$66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capacidades'!$AB$421:$AB$432</c:f>
              <c:numCache>
                <c:formatCode>#,##0</c:formatCode>
                <c:ptCount val="12"/>
                <c:pt idx="0">
                  <c:v>561818542</c:v>
                </c:pt>
                <c:pt idx="1">
                  <c:v>1330863592</c:v>
                </c:pt>
                <c:pt idx="2">
                  <c:v>892206824</c:v>
                </c:pt>
                <c:pt idx="3">
                  <c:v>263737834</c:v>
                </c:pt>
                <c:pt idx="4">
                  <c:v>233438168</c:v>
                </c:pt>
                <c:pt idx="5">
                  <c:v>259905518</c:v>
                </c:pt>
                <c:pt idx="6">
                  <c:v>459953238</c:v>
                </c:pt>
                <c:pt idx="7">
                  <c:v>468928640</c:v>
                </c:pt>
                <c:pt idx="8">
                  <c:v>427326083</c:v>
                </c:pt>
                <c:pt idx="9">
                  <c:v>524446632</c:v>
                </c:pt>
                <c:pt idx="10">
                  <c:v>676879903</c:v>
                </c:pt>
                <c:pt idx="11">
                  <c:v>360070982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68-481F-A7EC-1E405BA70856}"/>
            </c:ext>
          </c:extLst>
        </c:ser>
        <c:ser>
          <c:idx val="6"/>
          <c:order val="6"/>
          <c:tx>
            <c:v>Sutli</c:v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capacidades'!$AH$421:$AH$432</c:f>
              <c:numCache>
                <c:formatCode>#,##0</c:formatCode>
                <c:ptCount val="12"/>
                <c:pt idx="0">
                  <c:v>-1084698289</c:v>
                </c:pt>
                <c:pt idx="1">
                  <c:v>-363462608</c:v>
                </c:pt>
                <c:pt idx="2">
                  <c:v>-468333634</c:v>
                </c:pt>
                <c:pt idx="3">
                  <c:v>-1270333968</c:v>
                </c:pt>
                <c:pt idx="4">
                  <c:v>-1790701455</c:v>
                </c:pt>
                <c:pt idx="5">
                  <c:v>-1190583993</c:v>
                </c:pt>
                <c:pt idx="6">
                  <c:v>-864031673</c:v>
                </c:pt>
                <c:pt idx="7">
                  <c:v>-580701223</c:v>
                </c:pt>
                <c:pt idx="8">
                  <c:v>-539689063</c:v>
                </c:pt>
                <c:pt idx="9">
                  <c:v>-513585780</c:v>
                </c:pt>
                <c:pt idx="10">
                  <c:v>-694457357</c:v>
                </c:pt>
                <c:pt idx="11">
                  <c:v>-671346628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068-481F-A7EC-1E405BA70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69403056"/>
        <c:axId val="569404040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v>Sfis</c:v>
                </c:tx>
                <c:spPr>
                  <a:solidFill>
                    <a:schemeClr val="accent4">
                      <a:alpha val="7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'VIP_Utilização das capacidades'!$Y$421:$Y$432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  <c:pt idx="8">
                        <c:v>Set</c:v>
                      </c:pt>
                      <c:pt idx="9">
                        <c:v>Out</c:v>
                      </c:pt>
                      <c:pt idx="10">
                        <c:v>Nov</c:v>
                      </c:pt>
                      <c:pt idx="11">
                        <c:v>Dez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'VIP_Utilização das capacidades'!$J$100:$J$111</c15:sqref>
                        </c15:formulaRef>
                      </c:ext>
                    </c:extLst>
                    <c:numCache>
                      <c:formatCode>#,##0</c:formatCode>
                      <c:ptCount val="12"/>
                      <c:pt idx="0">
                        <c:v>690497331</c:v>
                      </c:pt>
                      <c:pt idx="1">
                        <c:v>159074582</c:v>
                      </c:pt>
                      <c:pt idx="2">
                        <c:v>394876064</c:v>
                      </c:pt>
                      <c:pt idx="3">
                        <c:v>#N/A</c:v>
                      </c:pt>
                      <c:pt idx="4">
                        <c:v>#N/A</c:v>
                      </c:pt>
                      <c:pt idx="5">
                        <c:v>18837210</c:v>
                      </c:pt>
                      <c:pt idx="6">
                        <c:v>14188229.887692001</c:v>
                      </c:pt>
                      <c:pt idx="7">
                        <c:v>#N/A</c:v>
                      </c:pt>
                      <c:pt idx="8">
                        <c:v>190663511</c:v>
                      </c:pt>
                      <c:pt idx="9">
                        <c:v>49096255</c:v>
                      </c:pt>
                      <c:pt idx="10">
                        <c:v>612526193</c:v>
                      </c:pt>
                      <c:pt idx="11">
                        <c:v>817179509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4068-481F-A7EC-1E405BA70856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v>Físico</c:v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capacidades'!$AE$421:$AE$432</c:f>
              <c:numCache>
                <c:formatCode>#,##0</c:formatCode>
                <c:ptCount val="12"/>
                <c:pt idx="0">
                  <c:v>-517172818</c:v>
                </c:pt>
                <c:pt idx="1">
                  <c:v>964183347</c:v>
                </c:pt>
                <c:pt idx="2">
                  <c:v>416159846</c:v>
                </c:pt>
                <c:pt idx="3">
                  <c:v>-998928360</c:v>
                </c:pt>
                <c:pt idx="4">
                  <c:v>-1560268214.3594654</c:v>
                </c:pt>
                <c:pt idx="5">
                  <c:v>-940851191</c:v>
                </c:pt>
                <c:pt idx="6">
                  <c:v>-408213258</c:v>
                </c:pt>
                <c:pt idx="7">
                  <c:v>-103961146</c:v>
                </c:pt>
                <c:pt idx="8">
                  <c:v>-120407691.97287053</c:v>
                </c:pt>
                <c:pt idx="9">
                  <c:v>37756825.125473738</c:v>
                </c:pt>
                <c:pt idx="10">
                  <c:v>-37646385.304807484</c:v>
                </c:pt>
                <c:pt idx="11">
                  <c:v>-308991511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068-481F-A7EC-1E405BA70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</c:lineChart>
      <c:dateAx>
        <c:axId val="569403056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50"/>
        <c:baseTimeUnit val="days"/>
        <c:majorUnit val="1"/>
        <c:minorUnit val="1"/>
      </c:date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7793262692103826E-2"/>
          <c:y val="0.8924647186659681"/>
          <c:w val="0.89576653782184357"/>
          <c:h val="9.96428520380800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Evolução Existências TGNL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7920154041795433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22_23'!$AJ$1850:$AJ$1878</c:f>
              <c:numCache>
                <c:formatCode>m/d/yyyy</c:formatCode>
                <c:ptCount val="29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'Evolução Consumos Diários 22_23'!$AK$1850:$AK$1878</c:f>
              <c:numCache>
                <c:formatCode>#,##0</c:formatCode>
                <c:ptCount val="29"/>
                <c:pt idx="0">
                  <c:v>997298252.69999981</c:v>
                </c:pt>
                <c:pt idx="1">
                  <c:v>840887886.69999981</c:v>
                </c:pt>
                <c:pt idx="2">
                  <c:v>716718751.69999981</c:v>
                </c:pt>
                <c:pt idx="3">
                  <c:v>600145519.69999981</c:v>
                </c:pt>
                <c:pt idx="4">
                  <c:v>444153546.69999981</c:v>
                </c:pt>
                <c:pt idx="5">
                  <c:v>1382680136.6999998</c:v>
                </c:pt>
                <c:pt idx="6">
                  <c:v>1225921239.6999998</c:v>
                </c:pt>
                <c:pt idx="7">
                  <c:v>2029078850.6999998</c:v>
                </c:pt>
                <c:pt idx="8">
                  <c:v>1872910567.6999998</c:v>
                </c:pt>
                <c:pt idx="9">
                  <c:v>1747669732.6999998</c:v>
                </c:pt>
                <c:pt idx="10">
                  <c:v>1629677253.6999998</c:v>
                </c:pt>
                <c:pt idx="11">
                  <c:v>1472190601.6999998</c:v>
                </c:pt>
                <c:pt idx="12">
                  <c:v>1312428236.6999998</c:v>
                </c:pt>
                <c:pt idx="13">
                  <c:v>1152422236.6999998</c:v>
                </c:pt>
                <c:pt idx="14">
                  <c:v>992063341.69999981</c:v>
                </c:pt>
                <c:pt idx="15">
                  <c:v>832247973.69999981</c:v>
                </c:pt>
                <c:pt idx="16">
                  <c:v>734793744.69999981</c:v>
                </c:pt>
                <c:pt idx="17">
                  <c:v>1524107445.6999998</c:v>
                </c:pt>
                <c:pt idx="18">
                  <c:v>1394697446.6999998</c:v>
                </c:pt>
                <c:pt idx="19">
                  <c:v>1264910851.6999998</c:v>
                </c:pt>
                <c:pt idx="20">
                  <c:v>1965904353.6999998</c:v>
                </c:pt>
                <c:pt idx="21">
                  <c:v>1836707673.6999998</c:v>
                </c:pt>
                <c:pt idx="22">
                  <c:v>1708081241.6999998</c:v>
                </c:pt>
                <c:pt idx="23">
                  <c:v>1611839668.6999998</c:v>
                </c:pt>
                <c:pt idx="24">
                  <c:v>1523040800.6999998</c:v>
                </c:pt>
                <c:pt idx="25">
                  <c:v>1394531706.6999998</c:v>
                </c:pt>
                <c:pt idx="26">
                  <c:v>1265603827.6999998</c:v>
                </c:pt>
                <c:pt idx="27">
                  <c:v>1108177814.6999998</c:v>
                </c:pt>
                <c:pt idx="28">
                  <c:v>950482381.69999981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24E-4589-8CAF-229556464B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dd/mm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7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Evolução Existências TGNL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78503667118376308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22_23'!$AJ$1879:$AJ$1909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'Evolução Consumos Diários 22_23'!$AK$1879:$AK$1909</c:f>
              <c:numCache>
                <c:formatCode>#,##0</c:formatCode>
                <c:ptCount val="31"/>
                <c:pt idx="0">
                  <c:v>771352047.69999981</c:v>
                </c:pt>
                <c:pt idx="1">
                  <c:v>1614380916.6999998</c:v>
                </c:pt>
                <c:pt idx="2">
                  <c:v>1474682532.6999998</c:v>
                </c:pt>
                <c:pt idx="3">
                  <c:v>1297217818.6999998</c:v>
                </c:pt>
                <c:pt idx="4">
                  <c:v>1119671734.6999998</c:v>
                </c:pt>
                <c:pt idx="5">
                  <c:v>941741354.69999981</c:v>
                </c:pt>
                <c:pt idx="6">
                  <c:v>763883554.69999981</c:v>
                </c:pt>
                <c:pt idx="7">
                  <c:v>586978596.69999981</c:v>
                </c:pt>
                <c:pt idx="8">
                  <c:v>440587258.69999981</c:v>
                </c:pt>
                <c:pt idx="9">
                  <c:v>301493815.69999981</c:v>
                </c:pt>
                <c:pt idx="10">
                  <c:v>1114489889.6999998</c:v>
                </c:pt>
                <c:pt idx="11">
                  <c:v>937375140.69999981</c:v>
                </c:pt>
                <c:pt idx="12">
                  <c:v>759804485.69999981</c:v>
                </c:pt>
                <c:pt idx="13">
                  <c:v>1529518888.6999998</c:v>
                </c:pt>
                <c:pt idx="14">
                  <c:v>2342709312.6999998</c:v>
                </c:pt>
                <c:pt idx="15">
                  <c:v>2176431271.6999998</c:v>
                </c:pt>
                <c:pt idx="16">
                  <c:v>2017280472.6999998</c:v>
                </c:pt>
                <c:pt idx="17">
                  <c:v>1820374054.6999998</c:v>
                </c:pt>
                <c:pt idx="18">
                  <c:v>2593412044.6999998</c:v>
                </c:pt>
                <c:pt idx="19">
                  <c:v>2396021770.6999998</c:v>
                </c:pt>
                <c:pt idx="20">
                  <c:v>2198459684.6999998</c:v>
                </c:pt>
                <c:pt idx="21">
                  <c:v>2001652396.6999998</c:v>
                </c:pt>
                <c:pt idx="22">
                  <c:v>1835380976.6999998</c:v>
                </c:pt>
                <c:pt idx="23">
                  <c:v>1676317579.6999998</c:v>
                </c:pt>
                <c:pt idx="24">
                  <c:v>1479454935.6999998</c:v>
                </c:pt>
                <c:pt idx="25">
                  <c:v>2272569676.6999998</c:v>
                </c:pt>
                <c:pt idx="26">
                  <c:v>2075246728.6999998</c:v>
                </c:pt>
                <c:pt idx="27">
                  <c:v>1898180094.6999998</c:v>
                </c:pt>
                <c:pt idx="28">
                  <c:v>1721899071.6999998</c:v>
                </c:pt>
                <c:pt idx="29">
                  <c:v>1576091556.6999998</c:v>
                </c:pt>
                <c:pt idx="30">
                  <c:v>1437681713.6999998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A5A-461A-8145-6610FF310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dd/mm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7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602172920273158E-2"/>
          <c:y val="5.7499811735577569E-2"/>
          <c:w val="0.90121562994509286"/>
          <c:h val="0.72663601783093668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0A-428B-838D-4E39EF417BE3}"/>
            </c:ext>
          </c:extLst>
        </c:ser>
        <c:ser>
          <c:idx val="1"/>
          <c:order val="1"/>
          <c:tx>
            <c:strRef>
              <c:f>'CSSG_TGNL (2)'!$D$35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(2)'!$D$36:$D$66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200200000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200510000</c:v>
                </c:pt>
                <c:pt idx="21">
                  <c:v>201000000</c:v>
                </c:pt>
                <c:pt idx="22">
                  <c:v>201200000</c:v>
                </c:pt>
                <c:pt idx="23">
                  <c:v>201360000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201133360</c:v>
                </c:pt>
                <c:pt idx="28">
                  <c:v>200560000</c:v>
                </c:pt>
                <c:pt idx="29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0A-428B-838D-4E39EF417BE3}"/>
            </c:ext>
          </c:extLst>
        </c:ser>
        <c:ser>
          <c:idx val="7"/>
          <c:order val="4"/>
          <c:tx>
            <c:strRef>
              <c:f>'CSSG_TGNL (2)'!$I$35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(2)'!$I$36:$I$66</c:f>
              <c:numCache>
                <c:formatCode>General</c:formatCode>
                <c:ptCount val="31"/>
                <c:pt idx="0">
                  <c:v>-4999992</c:v>
                </c:pt>
                <c:pt idx="1">
                  <c:v>-990048</c:v>
                </c:pt>
                <c:pt idx="2">
                  <c:v>-1380012</c:v>
                </c:pt>
                <c:pt idx="3">
                  <c:v>-3650040</c:v>
                </c:pt>
                <c:pt idx="4">
                  <c:v>-3870024</c:v>
                </c:pt>
                <c:pt idx="5">
                  <c:v>-750048</c:v>
                </c:pt>
                <c:pt idx="6">
                  <c:v>-750048</c:v>
                </c:pt>
                <c:pt idx="7">
                  <c:v>-750000</c:v>
                </c:pt>
                <c:pt idx="8">
                  <c:v>-730008</c:v>
                </c:pt>
                <c:pt idx="9">
                  <c:v>-740016</c:v>
                </c:pt>
                <c:pt idx="10">
                  <c:v>-3560016</c:v>
                </c:pt>
                <c:pt idx="11">
                  <c:v>-3780000</c:v>
                </c:pt>
                <c:pt idx="12">
                  <c:v>-920004</c:v>
                </c:pt>
                <c:pt idx="13">
                  <c:v>-2260020</c:v>
                </c:pt>
                <c:pt idx="14">
                  <c:v>-3620016</c:v>
                </c:pt>
                <c:pt idx="15">
                  <c:v>-730008</c:v>
                </c:pt>
                <c:pt idx="16">
                  <c:v>-4787496</c:v>
                </c:pt>
                <c:pt idx="17">
                  <c:v>-3760008</c:v>
                </c:pt>
                <c:pt idx="18">
                  <c:v>-3970008</c:v>
                </c:pt>
                <c:pt idx="19">
                  <c:v>-1125012</c:v>
                </c:pt>
                <c:pt idx="20">
                  <c:v>-725016</c:v>
                </c:pt>
                <c:pt idx="21">
                  <c:v>-3224302</c:v>
                </c:pt>
                <c:pt idx="22">
                  <c:v>-3573328</c:v>
                </c:pt>
                <c:pt idx="23">
                  <c:v>-4550016</c:v>
                </c:pt>
                <c:pt idx="24">
                  <c:v>-3340008</c:v>
                </c:pt>
                <c:pt idx="25">
                  <c:v>-3460008</c:v>
                </c:pt>
                <c:pt idx="26">
                  <c:v>-3394995</c:v>
                </c:pt>
                <c:pt idx="27">
                  <c:v>-4999992</c:v>
                </c:pt>
                <c:pt idx="28">
                  <c:v>-4999992</c:v>
                </c:pt>
                <c:pt idx="29">
                  <c:v>-4999992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0A-428B-838D-4E39EF417BE3}"/>
            </c:ext>
          </c:extLst>
        </c:ser>
        <c:ser>
          <c:idx val="14"/>
          <c:order val="7"/>
          <c:tx>
            <c:strRef>
              <c:f>'CSSG_TGNL (2)'!$H$35</c:f>
              <c:strCache>
                <c:ptCount val="1"/>
                <c:pt idx="0">
                  <c:v>CTMs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0A-428B-838D-4E39EF417B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(2)'!$E$35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0A-428B-838D-4E39EF417BE3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(2)'!$E$36:$E$66</c:f>
              <c:numCache>
                <c:formatCode>General</c:formatCode>
                <c:ptCount val="31"/>
                <c:pt idx="0">
                  <c:v>81809273</c:v>
                </c:pt>
                <c:pt idx="1">
                  <c:v>109007734</c:v>
                </c:pt>
                <c:pt idx="2">
                  <c:v>112220829</c:v>
                </c:pt>
                <c:pt idx="3">
                  <c:v>98001139</c:v>
                </c:pt>
                <c:pt idx="4">
                  <c:v>96720301</c:v>
                </c:pt>
                <c:pt idx="5">
                  <c:v>144289621</c:v>
                </c:pt>
                <c:pt idx="6">
                  <c:v>194278244</c:v>
                </c:pt>
                <c:pt idx="7">
                  <c:v>168642279</c:v>
                </c:pt>
                <c:pt idx="8">
                  <c:v>147597089</c:v>
                </c:pt>
                <c:pt idx="9">
                  <c:v>123495293</c:v>
                </c:pt>
                <c:pt idx="10">
                  <c:v>107879047</c:v>
                </c:pt>
                <c:pt idx="11">
                  <c:v>104696207</c:v>
                </c:pt>
                <c:pt idx="12">
                  <c:v>97748322</c:v>
                </c:pt>
                <c:pt idx="13">
                  <c:v>118959514</c:v>
                </c:pt>
                <c:pt idx="14">
                  <c:v>117972862</c:v>
                </c:pt>
                <c:pt idx="15">
                  <c:v>141026492</c:v>
                </c:pt>
                <c:pt idx="16">
                  <c:v>122281890</c:v>
                </c:pt>
                <c:pt idx="17">
                  <c:v>93558925</c:v>
                </c:pt>
                <c:pt idx="18">
                  <c:v>95377533</c:v>
                </c:pt>
                <c:pt idx="19">
                  <c:v>105061742</c:v>
                </c:pt>
                <c:pt idx="20">
                  <c:v>66390315</c:v>
                </c:pt>
                <c:pt idx="21">
                  <c:v>82170840</c:v>
                </c:pt>
                <c:pt idx="22">
                  <c:v>95810898</c:v>
                </c:pt>
                <c:pt idx="23">
                  <c:v>91312980</c:v>
                </c:pt>
                <c:pt idx="24">
                  <c:v>131195945</c:v>
                </c:pt>
                <c:pt idx="25">
                  <c:v>123997885</c:v>
                </c:pt>
                <c:pt idx="26">
                  <c:v>143542172</c:v>
                </c:pt>
                <c:pt idx="27">
                  <c:v>171362253</c:v>
                </c:pt>
                <c:pt idx="28">
                  <c:v>96227699</c:v>
                </c:pt>
                <c:pt idx="29">
                  <c:v>72969530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E0A-428B-838D-4E39EF417BE3}"/>
            </c:ext>
          </c:extLst>
        </c:ser>
        <c:ser>
          <c:idx val="9"/>
          <c:order val="5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6"/>
              <c:layout>
                <c:manualLayout>
                  <c:x val="-5.1129784077313877E-17"/>
                  <c:y val="-9.982558034426471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194,3</a:t>
                    </a:r>
                  </a:p>
                </c:rich>
              </c:tx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E0A-428B-838D-4E39EF417B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(2)'!$L$36:$L$66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194278244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E0A-428B-838D-4E39EF417BE3}"/>
            </c:ext>
          </c:extLst>
        </c:ser>
        <c:ser>
          <c:idx val="12"/>
          <c:order val="6"/>
          <c:tx>
            <c:v>SUtilizaçãoMin</c:v>
          </c:tx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1E0A-428B-838D-4E39EF417BE3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419000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1E0A-428B-838D-4E39EF417B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(2)'!$F$35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1E0A-428B-838D-4E39EF417BE3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(2)'!$F$36:$F$66</c:f>
              <c:numCache>
                <c:formatCode>General</c:formatCode>
                <c:ptCount val="31"/>
                <c:pt idx="0">
                  <c:v>96507813</c:v>
                </c:pt>
                <c:pt idx="1">
                  <c:v>96511719</c:v>
                </c:pt>
                <c:pt idx="2">
                  <c:v>106792969</c:v>
                </c:pt>
                <c:pt idx="3">
                  <c:v>88346191</c:v>
                </c:pt>
                <c:pt idx="4">
                  <c:v>100980469</c:v>
                </c:pt>
                <c:pt idx="5">
                  <c:v>143505859</c:v>
                </c:pt>
                <c:pt idx="6">
                  <c:v>160195313</c:v>
                </c:pt>
                <c:pt idx="7">
                  <c:v>166472656</c:v>
                </c:pt>
                <c:pt idx="8">
                  <c:v>165863281</c:v>
                </c:pt>
                <c:pt idx="9">
                  <c:v>139884766</c:v>
                </c:pt>
                <c:pt idx="10">
                  <c:v>105666016</c:v>
                </c:pt>
                <c:pt idx="11">
                  <c:v>103519531</c:v>
                </c:pt>
                <c:pt idx="12">
                  <c:v>96867188</c:v>
                </c:pt>
                <c:pt idx="13">
                  <c:v>114927734</c:v>
                </c:pt>
                <c:pt idx="14">
                  <c:v>136462891</c:v>
                </c:pt>
                <c:pt idx="15">
                  <c:v>127244141</c:v>
                </c:pt>
                <c:pt idx="16">
                  <c:v>120248047</c:v>
                </c:pt>
                <c:pt idx="17">
                  <c:v>89986328</c:v>
                </c:pt>
                <c:pt idx="18">
                  <c:v>95261719</c:v>
                </c:pt>
                <c:pt idx="19">
                  <c:v>109763672</c:v>
                </c:pt>
                <c:pt idx="20">
                  <c:v>68451172</c:v>
                </c:pt>
                <c:pt idx="21">
                  <c:v>78724609</c:v>
                </c:pt>
                <c:pt idx="22">
                  <c:v>95576172</c:v>
                </c:pt>
                <c:pt idx="23">
                  <c:v>81810547</c:v>
                </c:pt>
                <c:pt idx="24">
                  <c:v>120468750</c:v>
                </c:pt>
                <c:pt idx="25">
                  <c:v>126388672</c:v>
                </c:pt>
                <c:pt idx="26">
                  <c:v>135705078</c:v>
                </c:pt>
                <c:pt idx="27">
                  <c:v>175519531</c:v>
                </c:pt>
                <c:pt idx="28">
                  <c:v>91701172</c:v>
                </c:pt>
                <c:pt idx="29">
                  <c:v>78523438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E0A-428B-838D-4E39EF417BE3}"/>
            </c:ext>
          </c:extLst>
        </c:ser>
        <c:ser>
          <c:idx val="15"/>
          <c:order val="8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1E0A-428B-838D-4E39EF417BE3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(2)'!$S$36:$S$66</c:f>
              <c:numCache>
                <c:formatCode>General</c:formatCode>
                <c:ptCount val="31"/>
                <c:pt idx="0">
                  <c:v>-4999992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-4999992</c:v>
                </c:pt>
                <c:pt idx="28">
                  <c:v>-4999992</c:v>
                </c:pt>
                <c:pt idx="29">
                  <c:v>-4999992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1E0A-428B-838D-4E39EF417BE3}"/>
            </c:ext>
          </c:extLst>
        </c:ser>
        <c:ser>
          <c:idx val="5"/>
          <c:order val="10"/>
          <c:tx>
            <c:strRef>
              <c:f>'CSSG_TGNL (2)'!$R$35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E0A-428B-838D-4E39EF417BE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E0A-428B-838D-4E39EF417BE3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1E0A-428B-838D-4E39EF417BE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1E0A-428B-838D-4E39EF417BE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1E0A-428B-838D-4E39EF417BE3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1E0A-428B-838D-4E39EF417BE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1E0A-428B-838D-4E39EF417BE3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1E0A-428B-838D-4E39EF417BE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1E0A-428B-838D-4E39EF417BE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1E0A-428B-838D-4E39EF417BE3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1E0A-428B-838D-4E39EF417BE3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1E0A-428B-838D-4E39EF417BE3}"/>
                </c:ext>
              </c:extLst>
            </c:dLbl>
            <c:dLbl>
              <c:idx val="12"/>
              <c:layout>
                <c:manualLayout>
                  <c:x val="-1.4027892974024871E-2"/>
                  <c:y val="-2.3400839534731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1E0A-428B-838D-4E39EF417BE3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1E0A-428B-838D-4E39EF417BE3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1E0A-428B-838D-4E39EF417BE3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1E0A-428B-838D-4E39EF417BE3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1E0A-428B-838D-4E39EF417BE3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1E0A-428B-838D-4E39EF417BE3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1E0A-428B-838D-4E39EF417BE3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1E0A-428B-838D-4E39EF417BE3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1E0A-428B-838D-4E39EF417BE3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1E0A-428B-838D-4E39EF417BE3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1E0A-428B-838D-4E39EF417BE3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1E0A-428B-838D-4E39EF417BE3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1E0A-428B-838D-4E39EF417BE3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1E0A-428B-838D-4E39EF417BE3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1E0A-428B-838D-4E39EF417BE3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1E0A-428B-838D-4E39EF417BE3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1E0A-428B-838D-4E39EF417BE3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1E0A-428B-838D-4E39EF417BE3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1E0A-428B-838D-4E39EF417BE3}"/>
                </c:ext>
              </c:extLst>
            </c:dLbl>
            <c:numFmt formatCode="#,##0.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201360000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F-1E0A-428B-838D-4E39EF417BE3}"/>
            </c:ext>
          </c:extLst>
        </c:ser>
        <c:ser>
          <c:idx val="6"/>
          <c:order val="11"/>
          <c:tx>
            <c:strRef>
              <c:f>'CSSG_TGNL (2)'!$M$35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6.0470716493552885E-3"/>
                  <c:y val="-4.19291394767915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1E0A-428B-838D-4E39EF417BE3}"/>
                </c:ext>
              </c:extLst>
            </c:dLbl>
            <c:numFmt formatCode="#,##0.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(2)'!$M$36:$M$66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175519531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1E0A-428B-838D-4E39EF417BE3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2-1E0A-428B-838D-4E39EF417B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3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1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108344661689274"/>
          <c:y val="0.89016193894505313"/>
          <c:w val="0.60629044783033237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87767245340772E-2"/>
          <c:y val="8.8161865973330311E-2"/>
          <c:w val="0.90216228689236422"/>
          <c:h val="0.69356542092667894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(2)'!$X$35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81-4B88-AD4E-0BC3B4AC2190}"/>
            </c:ext>
          </c:extLst>
        </c:ser>
        <c:ser>
          <c:idx val="1"/>
          <c:order val="1"/>
          <c:tx>
            <c:strRef>
              <c:f>'CSSG_TGNL (2)'!$Y$35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'CSSG_TGNL (2)'!$Y$36:$Y$66</c:f>
              <c:numCache>
                <c:formatCode>General</c:formatCode>
                <c:ptCount val="31"/>
                <c:pt idx="0">
                  <c:v>200026250</c:v>
                </c:pt>
                <c:pt idx="1">
                  <c:v>200000000</c:v>
                </c:pt>
                <c:pt idx="2">
                  <c:v>200000000</c:v>
                </c:pt>
                <c:pt idx="3">
                  <c:v>202800000</c:v>
                </c:pt>
                <c:pt idx="4">
                  <c:v>202000000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200833334</c:v>
                </c:pt>
                <c:pt idx="9">
                  <c:v>200000000</c:v>
                </c:pt>
                <c:pt idx="10">
                  <c:v>200420000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200516666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200100916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81-4B88-AD4E-0BC3B4AC2190}"/>
            </c:ext>
          </c:extLst>
        </c:ser>
        <c:ser>
          <c:idx val="7"/>
          <c:order val="4"/>
          <c:tx>
            <c:strRef>
              <c:f>'CSSG_TGNL (2)'!$AD$35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'CSSG_TGNL (2)'!$AD$36:$AD$66</c:f>
              <c:numCache>
                <c:formatCode>General</c:formatCode>
                <c:ptCount val="31"/>
                <c:pt idx="0">
                  <c:v>-1255008</c:v>
                </c:pt>
                <c:pt idx="1">
                  <c:v>-720000</c:v>
                </c:pt>
                <c:pt idx="2">
                  <c:v>-740016</c:v>
                </c:pt>
                <c:pt idx="3">
                  <c:v>-3576688</c:v>
                </c:pt>
                <c:pt idx="4">
                  <c:v>-720000</c:v>
                </c:pt>
                <c:pt idx="5">
                  <c:v>-735000</c:v>
                </c:pt>
                <c:pt idx="6">
                  <c:v>-720000</c:v>
                </c:pt>
                <c:pt idx="7">
                  <c:v>-730080</c:v>
                </c:pt>
                <c:pt idx="8">
                  <c:v>-765000</c:v>
                </c:pt>
                <c:pt idx="9">
                  <c:v>-1100016</c:v>
                </c:pt>
                <c:pt idx="10">
                  <c:v>-3220862</c:v>
                </c:pt>
                <c:pt idx="11">
                  <c:v>-4999992</c:v>
                </c:pt>
                <c:pt idx="12">
                  <c:v>-4999992</c:v>
                </c:pt>
                <c:pt idx="13">
                  <c:v>-3575000</c:v>
                </c:pt>
                <c:pt idx="14">
                  <c:v>-3393123</c:v>
                </c:pt>
                <c:pt idx="15">
                  <c:v>-785016</c:v>
                </c:pt>
                <c:pt idx="16">
                  <c:v>-770016</c:v>
                </c:pt>
                <c:pt idx="17">
                  <c:v>-3571664</c:v>
                </c:pt>
                <c:pt idx="18">
                  <c:v>-4999992</c:v>
                </c:pt>
                <c:pt idx="19">
                  <c:v>-3391251</c:v>
                </c:pt>
                <c:pt idx="20">
                  <c:v>-3750205</c:v>
                </c:pt>
                <c:pt idx="21">
                  <c:v>-745008</c:v>
                </c:pt>
                <c:pt idx="22">
                  <c:v>-950016</c:v>
                </c:pt>
                <c:pt idx="23">
                  <c:v>-750000</c:v>
                </c:pt>
                <c:pt idx="24">
                  <c:v>-730080</c:v>
                </c:pt>
                <c:pt idx="25">
                  <c:v>-950016</c:v>
                </c:pt>
                <c:pt idx="26">
                  <c:v>-3409998</c:v>
                </c:pt>
                <c:pt idx="27">
                  <c:v>-3413760</c:v>
                </c:pt>
                <c:pt idx="28">
                  <c:v>-5810019</c:v>
                </c:pt>
                <c:pt idx="29">
                  <c:v>-745008</c:v>
                </c:pt>
                <c:pt idx="30">
                  <c:v>-810000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81-4B88-AD4E-0BC3B4AC2190}"/>
            </c:ext>
          </c:extLst>
        </c:ser>
        <c:ser>
          <c:idx val="14"/>
          <c:order val="7"/>
          <c:tx>
            <c:strRef>
              <c:f>'CSSG_TGNL (2)'!$AC$35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C81-4B88-AD4E-0BC3B4AC2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(2)'!$Z$35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C81-4B88-AD4E-0BC3B4AC2190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(2)'!$Z$36:$Z$66</c:f>
              <c:numCache>
                <c:formatCode>General</c:formatCode>
                <c:ptCount val="31"/>
                <c:pt idx="0">
                  <c:v>80116279</c:v>
                </c:pt>
                <c:pt idx="1">
                  <c:v>100155151</c:v>
                </c:pt>
                <c:pt idx="2">
                  <c:v>100294442</c:v>
                </c:pt>
                <c:pt idx="3">
                  <c:v>150128717</c:v>
                </c:pt>
                <c:pt idx="4">
                  <c:v>157413551</c:v>
                </c:pt>
                <c:pt idx="5">
                  <c:v>108841696</c:v>
                </c:pt>
                <c:pt idx="6">
                  <c:v>97494145</c:v>
                </c:pt>
                <c:pt idx="7">
                  <c:v>118166046</c:v>
                </c:pt>
                <c:pt idx="8">
                  <c:v>118133461</c:v>
                </c:pt>
                <c:pt idx="9">
                  <c:v>88744920</c:v>
                </c:pt>
                <c:pt idx="10">
                  <c:v>157371030</c:v>
                </c:pt>
                <c:pt idx="11">
                  <c:v>108989815</c:v>
                </c:pt>
                <c:pt idx="12">
                  <c:v>146103816</c:v>
                </c:pt>
                <c:pt idx="13">
                  <c:v>160130845</c:v>
                </c:pt>
                <c:pt idx="14">
                  <c:v>161708626</c:v>
                </c:pt>
                <c:pt idx="15">
                  <c:v>161481129</c:v>
                </c:pt>
                <c:pt idx="16">
                  <c:v>169495619</c:v>
                </c:pt>
                <c:pt idx="17">
                  <c:v>189800000</c:v>
                </c:pt>
                <c:pt idx="18">
                  <c:v>149451663</c:v>
                </c:pt>
                <c:pt idx="19">
                  <c:v>132654357</c:v>
                </c:pt>
                <c:pt idx="20">
                  <c:v>134928875</c:v>
                </c:pt>
                <c:pt idx="21">
                  <c:v>128632791</c:v>
                </c:pt>
                <c:pt idx="22">
                  <c:v>107386385</c:v>
                </c:pt>
                <c:pt idx="23">
                  <c:v>127842156</c:v>
                </c:pt>
                <c:pt idx="24">
                  <c:v>132103175</c:v>
                </c:pt>
                <c:pt idx="25">
                  <c:v>127543213</c:v>
                </c:pt>
                <c:pt idx="26">
                  <c:v>123205963</c:v>
                </c:pt>
                <c:pt idx="27">
                  <c:v>125132490</c:v>
                </c:pt>
                <c:pt idx="28">
                  <c:v>100199954</c:v>
                </c:pt>
                <c:pt idx="29">
                  <c:v>74534529</c:v>
                </c:pt>
                <c:pt idx="30">
                  <c:v>67481450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C81-4B88-AD4E-0BC3B4AC2190}"/>
            </c:ext>
          </c:extLst>
        </c:ser>
        <c:ser>
          <c:idx val="9"/>
          <c:order val="5"/>
          <c:tx>
            <c:strRef>
              <c:f>'CSSG_TGNL (2)'!$AG$35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17"/>
              <c:layout>
                <c:manualLayout>
                  <c:x val="-4.5920081308456068E-2"/>
                  <c:y val="1.8295271916357093E-2"/>
                </c:manualLayout>
              </c:layout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C81-4B88-AD4E-0BC3B4AC21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(2)'!$AG$36:$AG$66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189800000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81-4B88-AD4E-0BC3B4AC2190}"/>
            </c:ext>
          </c:extLst>
        </c:ser>
        <c:ser>
          <c:idx val="12"/>
          <c:order val="6"/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4C81-4B88-AD4E-0BC3B4AC2190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(2)'!$AJ$36:$AJ$66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0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C81-4B88-AD4E-0BC3B4AC2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(2)'!$AA$35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4C81-4B88-AD4E-0BC3B4AC2190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(2)'!$AA$36:$AA$66</c:f>
              <c:numCache>
                <c:formatCode>General</c:formatCode>
                <c:ptCount val="31"/>
                <c:pt idx="0">
                  <c:v>63089844</c:v>
                </c:pt>
                <c:pt idx="1">
                  <c:v>93906250</c:v>
                </c:pt>
                <c:pt idx="2">
                  <c:v>106972656</c:v>
                </c:pt>
                <c:pt idx="3">
                  <c:v>153416016</c:v>
                </c:pt>
                <c:pt idx="4">
                  <c:v>175950684</c:v>
                </c:pt>
                <c:pt idx="5">
                  <c:v>117411621</c:v>
                </c:pt>
                <c:pt idx="6">
                  <c:v>90273926</c:v>
                </c:pt>
                <c:pt idx="7">
                  <c:v>91948730</c:v>
                </c:pt>
                <c:pt idx="8">
                  <c:v>118296875</c:v>
                </c:pt>
                <c:pt idx="9">
                  <c:v>108112793</c:v>
                </c:pt>
                <c:pt idx="10">
                  <c:v>154480469</c:v>
                </c:pt>
                <c:pt idx="11">
                  <c:v>103872559</c:v>
                </c:pt>
                <c:pt idx="12">
                  <c:v>152952637</c:v>
                </c:pt>
                <c:pt idx="13">
                  <c:v>154205566</c:v>
                </c:pt>
                <c:pt idx="14">
                  <c:v>165743164</c:v>
                </c:pt>
                <c:pt idx="15">
                  <c:v>170830078</c:v>
                </c:pt>
                <c:pt idx="16">
                  <c:v>170437012</c:v>
                </c:pt>
                <c:pt idx="17">
                  <c:v>179359375</c:v>
                </c:pt>
                <c:pt idx="18">
                  <c:v>162753906</c:v>
                </c:pt>
                <c:pt idx="19">
                  <c:v>135578125</c:v>
                </c:pt>
                <c:pt idx="20">
                  <c:v>129936523</c:v>
                </c:pt>
                <c:pt idx="21">
                  <c:v>122838379</c:v>
                </c:pt>
                <c:pt idx="22">
                  <c:v>113167969</c:v>
                </c:pt>
                <c:pt idx="23">
                  <c:v>119865723</c:v>
                </c:pt>
                <c:pt idx="24">
                  <c:v>119360840</c:v>
                </c:pt>
                <c:pt idx="25">
                  <c:v>131631836</c:v>
                </c:pt>
                <c:pt idx="26">
                  <c:v>120667969</c:v>
                </c:pt>
                <c:pt idx="27">
                  <c:v>114006836</c:v>
                </c:pt>
                <c:pt idx="28">
                  <c:v>85898438</c:v>
                </c:pt>
                <c:pt idx="29">
                  <c:v>73909180</c:v>
                </c:pt>
                <c:pt idx="30">
                  <c:v>71464844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4C81-4B88-AD4E-0BC3B4AC2190}"/>
            </c:ext>
          </c:extLst>
        </c:ser>
        <c:ser>
          <c:idx val="15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4C81-4B88-AD4E-0BC3B4AC2190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dLbl>
              <c:idx val="21"/>
              <c:layout>
                <c:manualLayout>
                  <c:x val="-2.4365583646633153E-2"/>
                  <c:y val="-9.821116483081386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C81-4B88-AD4E-0BC3B4AC2190}"/>
                </c:ext>
              </c:extLst>
            </c:dLbl>
            <c:dLbl>
              <c:idx val="23"/>
              <c:layout>
                <c:manualLayout>
                  <c:x val="-2.4365583646633299E-2"/>
                  <c:y val="1.9642232966162774E-2"/>
                </c:manualLayout>
              </c:layout>
              <c:numFmt formatCode="#,##0.0" sourceLinked="0"/>
              <c:spPr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C81-4B88-AD4E-0BC3B4AC2190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'CSSG_TGNL (2)'!$AN$36:$AN$66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-5810019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4C81-4B88-AD4E-0BC3B4AC2190}"/>
            </c:ext>
          </c:extLst>
        </c:ser>
        <c:ser>
          <c:idx val="5"/>
          <c:order val="10"/>
          <c:tx>
            <c:strRef>
              <c:f>'CSSG_TGNL (2)'!$AK$35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C81-4B88-AD4E-0BC3B4AC219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C81-4B88-AD4E-0BC3B4AC219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C81-4B88-AD4E-0BC3B4AC219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C81-4B88-AD4E-0BC3B4AC219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C81-4B88-AD4E-0BC3B4AC219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C81-4B88-AD4E-0BC3B4AC219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C81-4B88-AD4E-0BC3B4AC2190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C81-4B88-AD4E-0BC3B4AC2190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C81-4B88-AD4E-0BC3B4AC2190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C81-4B88-AD4E-0BC3B4AC2190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4C81-4B88-AD4E-0BC3B4AC2190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4C81-4B88-AD4E-0BC3B4AC2190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4C81-4B88-AD4E-0BC3B4AC2190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4C81-4B88-AD4E-0BC3B4AC2190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4C81-4B88-AD4E-0BC3B4AC2190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4C81-4B88-AD4E-0BC3B4AC2190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4C81-4B88-AD4E-0BC3B4AC2190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4C81-4B88-AD4E-0BC3B4AC2190}"/>
                </c:ext>
              </c:extLst>
            </c:dLbl>
            <c:dLbl>
              <c:idx val="18"/>
              <c:layout>
                <c:manualLayout>
                  <c:x val="-1.4961791739355948E-2"/>
                  <c:y val="-2.5711338599096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4C81-4B88-AD4E-0BC3B4AC2190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4C81-4B88-AD4E-0BC3B4AC2190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4C81-4B88-AD4E-0BC3B4AC2190}"/>
                </c:ext>
              </c:extLst>
            </c:dLbl>
            <c:dLbl>
              <c:idx val="2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4C81-4B88-AD4E-0BC3B4AC2190}"/>
                </c:ext>
              </c:extLst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4C81-4B88-AD4E-0BC3B4AC2190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4C81-4B88-AD4E-0BC3B4AC2190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4C81-4B88-AD4E-0BC3B4AC2190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4C81-4B88-AD4E-0BC3B4AC2190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4C81-4B88-AD4E-0BC3B4AC2190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4C81-4B88-AD4E-0BC3B4AC2190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4C81-4B88-AD4E-0BC3B4AC2190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4C81-4B88-AD4E-0BC3B4AC2190}"/>
                </c:ext>
              </c:extLst>
            </c:dLbl>
            <c:numFmt formatCode="#,##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(2)'!$AK$36:$AK$66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202800000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0-4C81-4B88-AD4E-0BC3B4AC2190}"/>
            </c:ext>
          </c:extLst>
        </c:ser>
        <c:ser>
          <c:idx val="6"/>
          <c:order val="11"/>
          <c:tx>
            <c:strRef>
              <c:f>'CSSG_TGNL (2)'!$AH$35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Pt>
            <c:idx val="2"/>
            <c:marker>
              <c:symbol val="triangle"/>
              <c:size val="5"/>
              <c:spPr>
                <a:solidFill>
                  <a:srgbClr val="FF9900"/>
                </a:solidFill>
                <a:ln w="9525">
                  <a:solidFill>
                    <a:srgbClr val="FF99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1-4C81-4B88-AD4E-0BC3B4AC2190}"/>
              </c:ext>
            </c:extLst>
          </c:dPt>
          <c:dLbls>
            <c:dLbl>
              <c:idx val="17"/>
              <c:layout>
                <c:manualLayout>
                  <c:x val="1.152958351578391E-2"/>
                  <c:y val="-3.98353807379092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32-4C81-4B88-AD4E-0BC3B4AC2190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(2)'!$AH$36:$AH$66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179359375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3-4C81-4B88-AD4E-0BC3B4AC2190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4C81-4B88-AD4E-0BC3B4AC2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6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2778168206211077"/>
          <c:y val="0.90082275020708868"/>
          <c:w val="0.60629044783033237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9899928864513"/>
          <c:y val="0.14814814814814814"/>
          <c:w val="0.86618494713838479"/>
          <c:h val="0.62384149897929431"/>
        </c:manualLayout>
      </c:layout>
      <c:areaChart>
        <c:grouping val="standard"/>
        <c:varyColors val="0"/>
        <c:ser>
          <c:idx val="0"/>
          <c:order val="0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capacidades'!$AI$421:$AI$432</c:f>
              <c:numCache>
                <c:formatCode>#,##0</c:formatCode>
                <c:ptCount val="12"/>
                <c:pt idx="0">
                  <c:v>6200000000</c:v>
                </c:pt>
                <c:pt idx="1">
                  <c:v>5600000000</c:v>
                </c:pt>
                <c:pt idx="2">
                  <c:v>6200000000</c:v>
                </c:pt>
                <c:pt idx="3">
                  <c:v>6000000000</c:v>
                </c:pt>
                <c:pt idx="4">
                  <c:v>6200000000</c:v>
                </c:pt>
                <c:pt idx="5">
                  <c:v>6000000000</c:v>
                </c:pt>
                <c:pt idx="6">
                  <c:v>6200000000</c:v>
                </c:pt>
                <c:pt idx="7">
                  <c:v>6200000000</c:v>
                </c:pt>
                <c:pt idx="8">
                  <c:v>6000000000</c:v>
                </c:pt>
                <c:pt idx="9">
                  <c:v>6200000000</c:v>
                </c:pt>
                <c:pt idx="10">
                  <c:v>6000000000</c:v>
                </c:pt>
                <c:pt idx="11">
                  <c:v>6200000000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DE-4784-9A51-CCD1942792D7}"/>
            </c:ext>
          </c:extLst>
        </c:ser>
        <c:ser>
          <c:idx val="1"/>
          <c:order val="1"/>
          <c:tx>
            <c:strRef>
              <c:f>'TGNL_Utilização das capacidades'!$AR$420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capacidades'!$AR$421:$AR$432</c:f>
              <c:numCache>
                <c:formatCode>#,##0</c:formatCode>
                <c:ptCount val="12"/>
                <c:pt idx="0">
                  <c:v>6240781252</c:v>
                </c:pt>
                <c:pt idx="1">
                  <c:v>5616800000</c:v>
                </c:pt>
                <c:pt idx="2">
                  <c:v>6209119192</c:v>
                </c:pt>
                <c:pt idx="3">
                  <c:v>6006819422</c:v>
                </c:pt>
                <c:pt idx="4">
                  <c:v>6222658334</c:v>
                </c:pt>
                <c:pt idx="5">
                  <c:v>6015948332</c:v>
                </c:pt>
                <c:pt idx="6">
                  <c:v>6207623326</c:v>
                </c:pt>
                <c:pt idx="7">
                  <c:v>6207965416</c:v>
                </c:pt>
                <c:pt idx="8">
                  <c:v>6021951832</c:v>
                </c:pt>
                <c:pt idx="9">
                  <c:v>6201724322</c:v>
                </c:pt>
                <c:pt idx="10">
                  <c:v>6005963360</c:v>
                </c:pt>
                <c:pt idx="11">
                  <c:v>6206697166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DE-4784-9A51-CCD1942792D7}"/>
            </c:ext>
          </c:extLst>
        </c:ser>
        <c:ser>
          <c:idx val="4"/>
          <c:order val="4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capacidades'!$AN$421:$AN$432</c:f>
              <c:numCache>
                <c:formatCode>#,##0</c:formatCode>
                <c:ptCount val="12"/>
                <c:pt idx="0">
                  <c:v>-155000000</c:v>
                </c:pt>
                <c:pt idx="1">
                  <c:v>-140000000</c:v>
                </c:pt>
                <c:pt idx="2">
                  <c:v>-155000000</c:v>
                </c:pt>
                <c:pt idx="3">
                  <c:v>-150000000</c:v>
                </c:pt>
                <c:pt idx="4">
                  <c:v>-155000000</c:v>
                </c:pt>
                <c:pt idx="5">
                  <c:v>-150000000</c:v>
                </c:pt>
                <c:pt idx="6">
                  <c:v>-155000000</c:v>
                </c:pt>
                <c:pt idx="7">
                  <c:v>-155000000</c:v>
                </c:pt>
                <c:pt idx="8">
                  <c:v>-150000000</c:v>
                </c:pt>
                <c:pt idx="9">
                  <c:v>-155000000</c:v>
                </c:pt>
                <c:pt idx="10">
                  <c:v>-150000000</c:v>
                </c:pt>
                <c:pt idx="11">
                  <c:v>-155000000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DE-4784-9A51-CCD1942792D7}"/>
            </c:ext>
          </c:extLst>
        </c:ser>
        <c:ser>
          <c:idx val="5"/>
          <c:order val="5"/>
          <c:tx>
            <c:strRef>
              <c:f>'TGNL_Utilização das capacidades'!$AJ$420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capacidades'!$AO$421:$AO$424</c:f>
              <c:numCache>
                <c:formatCode>#,##0</c:formatCode>
                <c:ptCount val="4"/>
                <c:pt idx="0">
                  <c:v>-68361771</c:v>
                </c:pt>
                <c:pt idx="1">
                  <c:v>-63913328</c:v>
                </c:pt>
                <c:pt idx="2">
                  <c:v>-48729600</c:v>
                </c:pt>
                <c:pt idx="3">
                  <c:v>-78722880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DE-4784-9A51-CCD1942792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1551152"/>
        <c:axId val="891558368"/>
      </c:areaChart>
      <c:barChart>
        <c:barDir val="col"/>
        <c:grouping val="clustered"/>
        <c:varyColors val="0"/>
        <c:ser>
          <c:idx val="2"/>
          <c:order val="2"/>
          <c:tx>
            <c:strRef>
              <c:f>'TGNL_Utilização das capacidades'!$AK$420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capacidades'!$AK$421:$AK$432</c:f>
              <c:numCache>
                <c:formatCode>#,##0</c:formatCode>
                <c:ptCount val="12"/>
                <c:pt idx="0">
                  <c:v>4345036916</c:v>
                </c:pt>
                <c:pt idx="1">
                  <c:v>3774530552</c:v>
                </c:pt>
                <c:pt idx="2">
                  <c:v>3491891315</c:v>
                </c:pt>
                <c:pt idx="3">
                  <c:v>4473516273</c:v>
                </c:pt>
                <c:pt idx="4">
                  <c:v>5174011478</c:v>
                </c:pt>
                <c:pt idx="5">
                  <c:v>5212708190</c:v>
                </c:pt>
                <c:pt idx="6">
                  <c:v>4533115478</c:v>
                </c:pt>
                <c:pt idx="7">
                  <c:v>4685034181</c:v>
                </c:pt>
                <c:pt idx="8">
                  <c:v>4216985018</c:v>
                </c:pt>
                <c:pt idx="9">
                  <c:v>4011169160</c:v>
                </c:pt>
                <c:pt idx="10">
                  <c:v>3455604853</c:v>
                </c:pt>
                <c:pt idx="11">
                  <c:v>3905666289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DE-4784-9A51-CCD1942792D7}"/>
            </c:ext>
          </c:extLst>
        </c:ser>
        <c:ser>
          <c:idx val="6"/>
          <c:order val="6"/>
          <c:tx>
            <c:strRef>
              <c:f>'TGNL_Utilização das capacidades'!$AP$420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capacidades'!$AP$421:$AP$424</c:f>
              <c:numCache>
                <c:formatCode>#,##0</c:formatCode>
                <c:ptCount val="4"/>
                <c:pt idx="0">
                  <c:v>-57511973</c:v>
                </c:pt>
                <c:pt idx="1">
                  <c:v>-54081622</c:v>
                </c:pt>
                <c:pt idx="2">
                  <c:v>-39803622</c:v>
                </c:pt>
                <c:pt idx="3">
                  <c:v>-73561996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DE-4784-9A51-CCD1942792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1551152"/>
        <c:axId val="891558368"/>
      </c:barChart>
      <c:lineChart>
        <c:grouping val="standard"/>
        <c:varyColors val="0"/>
        <c:ser>
          <c:idx val="3"/>
          <c:order val="3"/>
          <c:tx>
            <c:strRef>
              <c:f>'TGNL_Utilização das capacidades'!$AL$419</c:f>
              <c:strCache>
                <c:ptCount val="1"/>
                <c:pt idx="0">
                  <c:v>Físico Entrada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'TGNL_Utilização das capacidades'!$B$91:$B$102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capacidades'!$AL$421:$AL$432</c:f>
              <c:numCache>
                <c:formatCode>#,##0</c:formatCode>
                <c:ptCount val="12"/>
                <c:pt idx="0">
                  <c:v>4241682161</c:v>
                </c:pt>
                <c:pt idx="1">
                  <c:v>3684846680</c:v>
                </c:pt>
                <c:pt idx="2">
                  <c:v>3479228517</c:v>
                </c:pt>
                <c:pt idx="3">
                  <c:v>4391623453</c:v>
                </c:pt>
                <c:pt idx="4">
                  <c:v>5020830786</c:v>
                </c:pt>
                <c:pt idx="5">
                  <c:v>4915312509</c:v>
                </c:pt>
                <c:pt idx="6">
                  <c:v>4755496093</c:v>
                </c:pt>
                <c:pt idx="7">
                  <c:v>4631545414</c:v>
                </c:pt>
                <c:pt idx="8">
                  <c:v>4274215089</c:v>
                </c:pt>
                <c:pt idx="9">
                  <c:v>3830937279</c:v>
                </c:pt>
                <c:pt idx="10">
                  <c:v>3417877444</c:v>
                </c:pt>
                <c:pt idx="11">
                  <c:v>3872340823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CDE-4784-9A51-CCD1942792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551152"/>
        <c:axId val="891558368"/>
      </c:lineChart>
      <c:catAx>
        <c:axId val="89155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8368"/>
        <c:crosses val="autoZero"/>
        <c:auto val="1"/>
        <c:lblAlgn val="ctr"/>
        <c:lblOffset val="100"/>
        <c:noMultiLvlLbl val="0"/>
      </c:catAx>
      <c:valAx>
        <c:axId val="8915583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1152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3.9145884155417796E-2"/>
          <c:y val="0.92103605133832023"/>
          <c:w val="0.89999980058133389"/>
          <c:h val="7.89639486616798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016089661201234E-2"/>
          <c:y val="4.266449648214804E-2"/>
          <c:w val="0.90896024452595403"/>
          <c:h val="0.78403328952488638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14280000</c:v>
                </c:pt>
                <c:pt idx="1">
                  <c:v>32130000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14280000</c:v>
                </c:pt>
                <c:pt idx="6">
                  <c:v>32130000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14280000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32130000</c:v>
                </c:pt>
                <c:pt idx="29">
                  <c:v>85680000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1A-439A-9E35-F75BD0A30274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-4000000</c:v>
                </c:pt>
                <c:pt idx="1">
                  <c:v>-9000000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-4000000</c:v>
                </c:pt>
                <c:pt idx="6">
                  <c:v>-9000000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-4000000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-9000000</c:v>
                </c:pt>
                <c:pt idx="29">
                  <c:v>-24000000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1A-439A-9E35-F75BD0A30274}"/>
            </c:ext>
          </c:extLst>
        </c:ser>
        <c:ser>
          <c:idx val="1"/>
          <c:order val="2"/>
          <c:tx>
            <c:strRef>
              <c:f>'CSSG_AS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(2)'!$F$36:$F$66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990002</c:v>
                </c:pt>
                <c:pt idx="3">
                  <c:v>0</c:v>
                </c:pt>
                <c:pt idx="4">
                  <c:v>0</c:v>
                </c:pt>
                <c:pt idx="5">
                  <c:v>3099996</c:v>
                </c:pt>
                <c:pt idx="6">
                  <c:v>22968750</c:v>
                </c:pt>
                <c:pt idx="7">
                  <c:v>969996</c:v>
                </c:pt>
                <c:pt idx="8">
                  <c:v>2840001</c:v>
                </c:pt>
                <c:pt idx="9">
                  <c:v>842865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32130000</c:v>
                </c:pt>
                <c:pt idx="29">
                  <c:v>65040000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1A-439A-9E35-F75BD0A30274}"/>
            </c:ext>
          </c:extLst>
        </c:ser>
        <c:ser>
          <c:idx val="7"/>
          <c:order val="5"/>
          <c:tx>
            <c:strRef>
              <c:f>'CSSG_AS (2)'!$K$35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(2)'!$K$36:$K$66</c:f>
              <c:numCache>
                <c:formatCode>General</c:formatCode>
                <c:ptCount val="31"/>
                <c:pt idx="0">
                  <c:v>4000017</c:v>
                </c:pt>
                <c:pt idx="1">
                  <c:v>8172240</c:v>
                </c:pt>
                <c:pt idx="2">
                  <c:v>1794000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1463500</c:v>
                </c:pt>
                <c:pt idx="8">
                  <c:v>20016</c:v>
                </c:pt>
                <c:pt idx="9">
                  <c:v>0</c:v>
                </c:pt>
                <c:pt idx="10">
                  <c:v>140004</c:v>
                </c:pt>
                <c:pt idx="11">
                  <c:v>6000000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159996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1A-439A-9E35-F75BD0A30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71A-439A-9E35-F75BD0A30274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(2)'!$G$36:$G$66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990000</c:v>
                </c:pt>
                <c:pt idx="3">
                  <c:v>0</c:v>
                </c:pt>
                <c:pt idx="4">
                  <c:v>0</c:v>
                </c:pt>
                <c:pt idx="5">
                  <c:v>3099996</c:v>
                </c:pt>
                <c:pt idx="6">
                  <c:v>1548750</c:v>
                </c:pt>
                <c:pt idx="7">
                  <c:v>969996</c:v>
                </c:pt>
                <c:pt idx="8">
                  <c:v>2840000</c:v>
                </c:pt>
                <c:pt idx="9">
                  <c:v>700000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32130000</c:v>
                </c:pt>
                <c:pt idx="29">
                  <c:v>65040000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1A-439A-9E35-F75BD0A30274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29"/>
              <c:layout>
                <c:manualLayout>
                  <c:x val="-4.4804094976684822E-3"/>
                  <c:y val="-0.12338980416072512"/>
                </c:manualLayout>
              </c:layout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71A-439A-9E35-F75BD0A302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(2)'!$N$36:$N$66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65040000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1A-439A-9E35-F75BD0A30274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671A-439A-9E35-F75BD0A30274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(2)'!$L$36:$L$66</c:f>
              <c:numCache>
                <c:formatCode>General</c:formatCode>
                <c:ptCount val="31"/>
                <c:pt idx="0">
                  <c:v>-4000005</c:v>
                </c:pt>
                <c:pt idx="1">
                  <c:v>-8172136</c:v>
                </c:pt>
                <c:pt idx="2">
                  <c:v>-750000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-1463000</c:v>
                </c:pt>
                <c:pt idx="8">
                  <c:v>-20000</c:v>
                </c:pt>
                <c:pt idx="9">
                  <c:v>0</c:v>
                </c:pt>
                <c:pt idx="10">
                  <c:v>-140000</c:v>
                </c:pt>
                <c:pt idx="11">
                  <c:v>-5600000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-159996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71A-439A-9E35-F75BD0A30274}"/>
            </c:ext>
          </c:extLst>
        </c:ser>
        <c:ser>
          <c:idx val="11"/>
          <c:order val="14"/>
          <c:tx>
            <c:strRef>
              <c:f>'CSSG_AS (2)'!$S$35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'CSSG_AS (2)'!$S$36:$S$66</c:f>
              <c:numCache>
                <c:formatCode>General</c:formatCode>
                <c:ptCount val="31"/>
                <c:pt idx="0">
                  <c:v>#N/A</c:v>
                </c:pt>
                <c:pt idx="1">
                  <c:v>-8172136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71A-439A-9E35-F75BD0A30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671A-439A-9E35-F75BD0A30274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(2)'!$I$36:$I$66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29541181</c:v>
                </c:pt>
                <c:pt idx="7">
                  <c:v>0</c:v>
                </c:pt>
                <c:pt idx="8">
                  <c:v>0</c:v>
                </c:pt>
                <c:pt idx="9">
                  <c:v>-15885000</c:v>
                </c:pt>
                <c:pt idx="10">
                  <c:v>-9795000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30946218</c:v>
                </c:pt>
                <c:pt idx="29">
                  <c:v>73464927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671A-439A-9E35-F75BD0A30274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3.6248886900332476E-2"/>
                  <c:y val="-8.2923516325376839E-2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671A-439A-9E35-F75BD0A302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14280000</c:v>
                </c:pt>
                <c:pt idx="1">
                  <c:v>32130000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14280000</c:v>
                </c:pt>
                <c:pt idx="6">
                  <c:v>32130000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14280000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32130000</c:v>
                </c:pt>
                <c:pt idx="29">
                  <c:v>85680000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671A-439A-9E35-F75BD0A30274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1.4934698325561606E-3"/>
                  <c:y val="3.4802252455589024E-2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671A-439A-9E35-F75BD0A302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-4000000</c:v>
                </c:pt>
                <c:pt idx="1">
                  <c:v>-9000000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-4000000</c:v>
                </c:pt>
                <c:pt idx="6">
                  <c:v>-9000000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-4000000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-9000000</c:v>
                </c:pt>
                <c:pt idx="29">
                  <c:v>-24000000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671A-439A-9E35-F75BD0A30274}"/>
            </c:ext>
          </c:extLst>
        </c:ser>
        <c:ser>
          <c:idx val="4"/>
          <c:order val="10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</c:numCache>
            </c:numRef>
          </c:cat>
          <c:val>
            <c:numRef>
              <c:f>'CSSG_AS (2)'!$U$36:$U$66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#N/A</c:v>
                </c:pt>
                <c:pt idx="8">
                  <c:v>#N/A</c:v>
                </c:pt>
                <c:pt idx="9">
                  <c:v>0</c:v>
                </c:pt>
                <c:pt idx="10">
                  <c:v>#N/A</c:v>
                </c:pt>
                <c:pt idx="11">
                  <c:v>#N/A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671A-439A-9E35-F75BD0A30274}"/>
            </c:ext>
          </c:extLst>
        </c:ser>
        <c:ser>
          <c:idx val="5"/>
          <c:order val="11"/>
          <c:tx>
            <c:strRef>
              <c:f>'CSSG_AS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29"/>
            <c:marker>
              <c:symbol val="triangle"/>
              <c:size val="5"/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671A-439A-9E35-F75BD0A30274}"/>
              </c:ext>
            </c:extLst>
          </c:dPt>
          <c:dLbls>
            <c:dLbl>
              <c:idx val="18"/>
              <c:layout>
                <c:manualLayout>
                  <c:x val="-2.8375926818567054E-2"/>
                  <c:y val="-3.7966093587915452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671A-439A-9E35-F75BD0A30274}"/>
                </c:ext>
              </c:extLst>
            </c:dLbl>
            <c:dLbl>
              <c:idx val="29"/>
              <c:layout>
                <c:manualLayout>
                  <c:x val="-3.4648029731103695E-2"/>
                  <c:y val="-2.8474570190936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671A-439A-9E35-F75BD0A30274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73464927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671A-439A-9E35-F75BD0A30274}"/>
            </c:ext>
          </c:extLst>
        </c:ser>
        <c:ser>
          <c:idx val="6"/>
          <c:order val="12"/>
          <c:tx>
            <c:strRef>
              <c:f>'CSSG_AS (2)'!$R$35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671A-439A-9E35-F75BD0A30274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-15885000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671A-439A-9E35-F75BD0A30274}"/>
            </c:ext>
          </c:extLst>
        </c:ser>
        <c:ser>
          <c:idx val="10"/>
          <c:order val="13"/>
          <c:tx>
            <c:strRef>
              <c:f>'CSSG_AS (2)'!$T$35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71A-439A-9E35-F75BD0A30274}"/>
                </c:ext>
              </c:extLst>
            </c:dLbl>
            <c:dLbl>
              <c:idx val="6"/>
              <c:layout>
                <c:manualLayout>
                  <c:x val="-3.3064662242818406E-2"/>
                  <c:y val="-3.1638411323262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671A-439A-9E35-F75BD0A30274}"/>
                </c:ext>
              </c:extLst>
            </c:dLbl>
            <c:dLbl>
              <c:idx val="1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671A-439A-9E35-F75BD0A30274}"/>
                </c:ext>
              </c:extLst>
            </c:dLbl>
            <c:dLbl>
              <c:idx val="19"/>
              <c:layout>
                <c:manualLayout>
                  <c:x val="-4.9352501703187189E-2"/>
                  <c:y val="-3.9297886675055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71A-439A-9E35-F75BD0A30274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71A-439A-9E35-F75BD0A30274}"/>
                </c:ext>
              </c:extLst>
            </c:dLbl>
            <c:dLbl>
              <c:idx val="24"/>
              <c:layout>
                <c:manualLayout>
                  <c:x val="-2.3542735564533904E-2"/>
                  <c:y val="-3.1306079788597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71A-439A-9E35-F75BD0A30274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71A-439A-9E35-F75BD0A30274}"/>
                </c:ext>
              </c:extLst>
            </c:dLbl>
            <c:dLbl>
              <c:idx val="2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71A-439A-9E35-F75BD0A30274}"/>
                </c:ext>
              </c:extLst>
            </c:dLbl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val>
            <c:numRef>
              <c:f>'CSSG_AS (2)'!$T$36:$T$66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65040000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2-671A-439A-9E35-F75BD0A30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3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ayout>
        <c:manualLayout>
          <c:xMode val="edge"/>
          <c:yMode val="edge"/>
          <c:x val="0.21283050779006904"/>
          <c:y val="0.93032416879134483"/>
          <c:w val="0.61320730395745204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32725216824456"/>
          <c:y val="4.5866313843696334E-2"/>
          <c:w val="0.88033795066374265"/>
          <c:h val="0.78914152679967331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(2)'!$Z$35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85680000</c:v>
                </c:pt>
                <c:pt idx="3">
                  <c:v>14280000</c:v>
                </c:pt>
                <c:pt idx="4">
                  <c:v>32130000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53550000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  <c:pt idx="30">
                  <c:v>85680000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D5-4D12-B54D-DCF02E3AF627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-4000000</c:v>
                </c:pt>
                <c:pt idx="4">
                  <c:v>-9000000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  <c:pt idx="30">
                  <c:v>-24000000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D5-4D12-B54D-DCF02E3AF627}"/>
            </c:ext>
          </c:extLst>
        </c:ser>
        <c:ser>
          <c:idx val="1"/>
          <c:order val="2"/>
          <c:tx>
            <c:strRef>
              <c:f>'CSSG_AS (2)'!$AA$35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'CSSG_AS (2)'!$AA$36:$AA$66</c:f>
              <c:numCache>
                <c:formatCode>#,##0</c:formatCode>
                <c:ptCount val="31"/>
                <c:pt idx="0">
                  <c:v>55000032</c:v>
                </c:pt>
                <c:pt idx="1">
                  <c:v>45000000</c:v>
                </c:pt>
                <c:pt idx="2">
                  <c:v>0</c:v>
                </c:pt>
                <c:pt idx="3">
                  <c:v>14280000</c:v>
                </c:pt>
                <c:pt idx="4">
                  <c:v>32130000</c:v>
                </c:pt>
                <c:pt idx="5">
                  <c:v>42047340</c:v>
                </c:pt>
                <c:pt idx="6">
                  <c:v>66436428</c:v>
                </c:pt>
                <c:pt idx="7">
                  <c:v>0</c:v>
                </c:pt>
                <c:pt idx="8">
                  <c:v>600000</c:v>
                </c:pt>
                <c:pt idx="9">
                  <c:v>10800000</c:v>
                </c:pt>
                <c:pt idx="10">
                  <c:v>0</c:v>
                </c:pt>
                <c:pt idx="11">
                  <c:v>1820016</c:v>
                </c:pt>
                <c:pt idx="12">
                  <c:v>1221552</c:v>
                </c:pt>
                <c:pt idx="13">
                  <c:v>4942536</c:v>
                </c:pt>
                <c:pt idx="14">
                  <c:v>1879380</c:v>
                </c:pt>
                <c:pt idx="15">
                  <c:v>0</c:v>
                </c:pt>
                <c:pt idx="16">
                  <c:v>0</c:v>
                </c:pt>
                <c:pt idx="17">
                  <c:v>2390943</c:v>
                </c:pt>
                <c:pt idx="18">
                  <c:v>2545968</c:v>
                </c:pt>
                <c:pt idx="19">
                  <c:v>2506920</c:v>
                </c:pt>
                <c:pt idx="20">
                  <c:v>1021260</c:v>
                </c:pt>
                <c:pt idx="21">
                  <c:v>499992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800000</c:v>
                </c:pt>
                <c:pt idx="27">
                  <c:v>5016000</c:v>
                </c:pt>
                <c:pt idx="28">
                  <c:v>15000000</c:v>
                </c:pt>
                <c:pt idx="29" formatCode="General">
                  <c:v>10000008</c:v>
                </c:pt>
                <c:pt idx="30" formatCode="General">
                  <c:v>10000008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D5-4D12-B54D-DCF02E3AF627}"/>
            </c:ext>
          </c:extLst>
        </c:ser>
        <c:ser>
          <c:idx val="7"/>
          <c:order val="5"/>
          <c:tx>
            <c:strRef>
              <c:f>'CSSG_AS (2)'!$AF$35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'CSSG_AS (2)'!$AF$36:$AF$66</c:f>
              <c:numCache>
                <c:formatCode>General</c:formatCode>
                <c:ptCount val="31"/>
                <c:pt idx="0">
                  <c:v>-4489128</c:v>
                </c:pt>
                <c:pt idx="1">
                  <c:v>-1800000</c:v>
                </c:pt>
                <c:pt idx="2">
                  <c:v>-1999992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-2218080</c:v>
                </c:pt>
                <c:pt idx="8">
                  <c:v>-4600008</c:v>
                </c:pt>
                <c:pt idx="9">
                  <c:v>-4600008</c:v>
                </c:pt>
                <c:pt idx="10">
                  <c:v>0</c:v>
                </c:pt>
                <c:pt idx="11">
                  <c:v>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-17700000</c:v>
                </c:pt>
                <c:pt idx="23">
                  <c:v>-18000000</c:v>
                </c:pt>
                <c:pt idx="24">
                  <c:v>-18100008</c:v>
                </c:pt>
                <c:pt idx="25">
                  <c:v>-21315008</c:v>
                </c:pt>
                <c:pt idx="26">
                  <c:v>-12818916</c:v>
                </c:pt>
                <c:pt idx="27">
                  <c:v>-17160000</c:v>
                </c:pt>
                <c:pt idx="28">
                  <c:v>-17220012</c:v>
                </c:pt>
                <c:pt idx="29">
                  <c:v>-14400016</c:v>
                </c:pt>
                <c:pt idx="30">
                  <c:v>-15100008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D5-4D12-B54D-DCF02E3AF6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(2)'!$AB$35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3D5-4D12-B54D-DCF02E3AF627}"/>
              </c:ext>
            </c:extLst>
          </c:dPt>
          <c:dPt>
            <c:idx val="23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3D5-4D12-B54D-DCF02E3AF627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3D5-4D12-B54D-DCF02E3AF627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(2)'!$AB$36:$AB$66</c:f>
              <c:numCache>
                <c:formatCode>General</c:formatCode>
                <c:ptCount val="31"/>
                <c:pt idx="0">
                  <c:v>55000017</c:v>
                </c:pt>
                <c:pt idx="1">
                  <c:v>45000000</c:v>
                </c:pt>
                <c:pt idx="2">
                  <c:v>0</c:v>
                </c:pt>
                <c:pt idx="3">
                  <c:v>14280000</c:v>
                </c:pt>
                <c:pt idx="4">
                  <c:v>32130000</c:v>
                </c:pt>
                <c:pt idx="5">
                  <c:v>41920008</c:v>
                </c:pt>
                <c:pt idx="6">
                  <c:v>66300000</c:v>
                </c:pt>
                <c:pt idx="7">
                  <c:v>0</c:v>
                </c:pt>
                <c:pt idx="8">
                  <c:v>600000</c:v>
                </c:pt>
                <c:pt idx="9">
                  <c:v>10800000</c:v>
                </c:pt>
                <c:pt idx="10">
                  <c:v>0</c:v>
                </c:pt>
                <c:pt idx="11">
                  <c:v>970000</c:v>
                </c:pt>
                <c:pt idx="12">
                  <c:v>1170000</c:v>
                </c:pt>
                <c:pt idx="13">
                  <c:v>4700000</c:v>
                </c:pt>
                <c:pt idx="14">
                  <c:v>1650000</c:v>
                </c:pt>
                <c:pt idx="15">
                  <c:v>0</c:v>
                </c:pt>
                <c:pt idx="16">
                  <c:v>0</c:v>
                </c:pt>
                <c:pt idx="17">
                  <c:v>2300000</c:v>
                </c:pt>
                <c:pt idx="18">
                  <c:v>2070000</c:v>
                </c:pt>
                <c:pt idx="19">
                  <c:v>2040000</c:v>
                </c:pt>
                <c:pt idx="20">
                  <c:v>900000</c:v>
                </c:pt>
                <c:pt idx="21">
                  <c:v>499992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800000</c:v>
                </c:pt>
                <c:pt idx="27">
                  <c:v>4000000</c:v>
                </c:pt>
                <c:pt idx="28">
                  <c:v>45680298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3D5-4D12-B54D-DCF02E3AF627}"/>
            </c:ext>
          </c:extLst>
        </c:ser>
        <c:ser>
          <c:idx val="9"/>
          <c:order val="6"/>
          <c:tx>
            <c:strRef>
              <c:f>'CSSG_AS (2)'!$AI$35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3D5-4D12-B54D-DCF02E3AF627}"/>
                </c:ext>
              </c:extLst>
            </c:dLbl>
            <c:numFmt formatCode="#,##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(2)'!$AI$36:$AI$66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66300000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3D5-4D12-B54D-DCF02E3AF627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63D5-4D12-B54D-DCF02E3AF627}"/>
              </c:ext>
            </c:extLst>
          </c:dPt>
          <c:dPt>
            <c:idx val="17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63D5-4D12-B54D-DCF02E3AF627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63D5-4D12-B54D-DCF02E3AF627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(2)'!$AG$36:$AG$66</c:f>
              <c:numCache>
                <c:formatCode>General</c:formatCode>
                <c:ptCount val="31"/>
                <c:pt idx="0">
                  <c:v>-3098823</c:v>
                </c:pt>
                <c:pt idx="1">
                  <c:v>-1070000</c:v>
                </c:pt>
                <c:pt idx="2">
                  <c:v>-1999992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-2128076</c:v>
                </c:pt>
                <c:pt idx="8">
                  <c:v>-4560000</c:v>
                </c:pt>
                <c:pt idx="9">
                  <c:v>-1600000</c:v>
                </c:pt>
                <c:pt idx="10">
                  <c:v>0</c:v>
                </c:pt>
                <c:pt idx="11">
                  <c:v>0</c:v>
                </c:pt>
                <c:pt idx="12">
                  <c:v>-24000000</c:v>
                </c:pt>
                <c:pt idx="13">
                  <c:v>-23999959</c:v>
                </c:pt>
                <c:pt idx="14">
                  <c:v>-24000000</c:v>
                </c:pt>
                <c:pt idx="15">
                  <c:v>-23860008</c:v>
                </c:pt>
                <c:pt idx="16">
                  <c:v>-23530000</c:v>
                </c:pt>
                <c:pt idx="17">
                  <c:v>-21559413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-17700000</c:v>
                </c:pt>
                <c:pt idx="23">
                  <c:v>-17770000</c:v>
                </c:pt>
                <c:pt idx="24">
                  <c:v>-17810000</c:v>
                </c:pt>
                <c:pt idx="25">
                  <c:v>-20885150</c:v>
                </c:pt>
                <c:pt idx="26">
                  <c:v>-12818916</c:v>
                </c:pt>
                <c:pt idx="27">
                  <c:v>-10550000</c:v>
                </c:pt>
                <c:pt idx="28">
                  <c:v>-1743536</c:v>
                </c:pt>
                <c:pt idx="29">
                  <c:v>-3760000</c:v>
                </c:pt>
                <c:pt idx="30">
                  <c:v>-5099992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63D5-4D12-B54D-DCF02E3AF627}"/>
            </c:ext>
          </c:extLst>
        </c:ser>
        <c:ser>
          <c:idx val="11"/>
          <c:order val="10"/>
          <c:tx>
            <c:strRef>
              <c:f>'CSSG_AS (2)'!$AL$35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dLbls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63D5-4D12-B54D-DCF02E3AF627}"/>
                </c:ext>
              </c:extLst>
            </c:dLbl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(2)'!$AL$36:$AL$66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-24000000</c:v>
                </c:pt>
                <c:pt idx="13">
                  <c:v>#N/A</c:v>
                </c:pt>
                <c:pt idx="14">
                  <c:v>-24000000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-24000000</c:v>
                </c:pt>
                <c:pt idx="19">
                  <c:v>#N/A</c:v>
                </c:pt>
                <c:pt idx="20">
                  <c:v>-24000000</c:v>
                </c:pt>
                <c:pt idx="21">
                  <c:v>-24000000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63D5-4D12-B54D-DCF02E3AF6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6-63D5-4D12-B54D-DCF02E3AF627}"/>
              </c:ext>
            </c:extLst>
          </c:dPt>
          <c:dLbls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63D5-4D12-B54D-DCF02E3AF627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'CSSG_AS (2)'!$AC$36:$AC$66</c:f>
              <c:numCache>
                <c:formatCode>General</c:formatCode>
                <c:ptCount val="31"/>
                <c:pt idx="0">
                  <c:v>51011066</c:v>
                </c:pt>
                <c:pt idx="1">
                  <c:v>42266545</c:v>
                </c:pt>
                <c:pt idx="2">
                  <c:v>0</c:v>
                </c:pt>
                <c:pt idx="3">
                  <c:v>0</c:v>
                </c:pt>
                <c:pt idx="4">
                  <c:v>34380204</c:v>
                </c:pt>
                <c:pt idx="5">
                  <c:v>54606758</c:v>
                </c:pt>
                <c:pt idx="6">
                  <c:v>59463710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45680298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63D5-4D12-B54D-DCF02E3AF627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85680000</c:v>
                </c:pt>
                <c:pt idx="3">
                  <c:v>14280000</c:v>
                </c:pt>
                <c:pt idx="4">
                  <c:v>32130000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53550000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  <c:pt idx="30">
                  <c:v>85680000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63D5-4D12-B54D-DCF02E3AF627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-1.8023607199886219E-2"/>
                  <c:y val="2.2753990985296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A-63D5-4D12-B54D-DCF02E3AF6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45231</c:v>
                </c:pt>
                <c:pt idx="1">
                  <c:v>45232</c:v>
                </c:pt>
                <c:pt idx="2">
                  <c:v>45233</c:v>
                </c:pt>
                <c:pt idx="3">
                  <c:v>45234</c:v>
                </c:pt>
                <c:pt idx="4">
                  <c:v>45235</c:v>
                </c:pt>
                <c:pt idx="5">
                  <c:v>45236</c:v>
                </c:pt>
                <c:pt idx="6">
                  <c:v>45237</c:v>
                </c:pt>
                <c:pt idx="7">
                  <c:v>45238</c:v>
                </c:pt>
                <c:pt idx="8">
                  <c:v>45239</c:v>
                </c:pt>
                <c:pt idx="9">
                  <c:v>45240</c:v>
                </c:pt>
                <c:pt idx="10">
                  <c:v>45241</c:v>
                </c:pt>
                <c:pt idx="11">
                  <c:v>45242</c:v>
                </c:pt>
                <c:pt idx="12">
                  <c:v>45243</c:v>
                </c:pt>
                <c:pt idx="13">
                  <c:v>45244</c:v>
                </c:pt>
                <c:pt idx="14">
                  <c:v>45245</c:v>
                </c:pt>
                <c:pt idx="15">
                  <c:v>45246</c:v>
                </c:pt>
                <c:pt idx="16">
                  <c:v>45247</c:v>
                </c:pt>
                <c:pt idx="17">
                  <c:v>45248</c:v>
                </c:pt>
                <c:pt idx="18">
                  <c:v>45249</c:v>
                </c:pt>
                <c:pt idx="19">
                  <c:v>45250</c:v>
                </c:pt>
                <c:pt idx="20">
                  <c:v>45251</c:v>
                </c:pt>
                <c:pt idx="21">
                  <c:v>45252</c:v>
                </c:pt>
                <c:pt idx="22">
                  <c:v>45253</c:v>
                </c:pt>
                <c:pt idx="23">
                  <c:v>45254</c:v>
                </c:pt>
                <c:pt idx="24">
                  <c:v>45255</c:v>
                </c:pt>
                <c:pt idx="25">
                  <c:v>45256</c:v>
                </c:pt>
                <c:pt idx="26">
                  <c:v>45257</c:v>
                </c:pt>
                <c:pt idx="27">
                  <c:v>45258</c:v>
                </c:pt>
                <c:pt idx="28">
                  <c:v>45259</c:v>
                </c:pt>
                <c:pt idx="29">
                  <c:v>45260</c:v>
                </c:pt>
                <c:pt idx="30">
                  <c:v>45261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-4000000</c:v>
                </c:pt>
                <c:pt idx="4">
                  <c:v>-9000000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  <c:pt idx="30">
                  <c:v>-24000000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63D5-4D12-B54D-DCF02E3AF6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61"/>
        </c:scaling>
        <c:delete val="0"/>
        <c:axPos val="b"/>
        <c:numFmt formatCode="[$-816]d/mmm;@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.21283057996001514"/>
          <c:y val="0.94397687737822278"/>
          <c:w val="0.55972558509077319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0.16951</cdr:x>
      <cdr:y>0.36068</cdr:y>
    </cdr:from>
    <cdr:to>
      <cdr:x>0.24873</cdr:x>
      <cdr:y>0.46353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91360" y="751582"/>
          <a:ext cx="416577" cy="214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rIns="0" rtlCol="0"/>
        <a:lstStyle xmlns:a="http://schemas.openxmlformats.org/drawingml/2006/main"/>
        <a:p xmlns:a="http://schemas.openxmlformats.org/drawingml/2006/main">
          <a:pPr algn="ctr"/>
          <a:r>
            <a:rPr lang="pt-PT" sz="1100" dirty="0" smtClean="0"/>
            <a:t>54%</a:t>
          </a:r>
          <a:endParaRPr lang="pt-PT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0.1693</cdr:x>
      <cdr:y>0.10966</cdr:y>
    </cdr:from>
    <cdr:to>
      <cdr:x>0.24852</cdr:x>
      <cdr:y>0.2159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90277" y="221221"/>
          <a:ext cx="416577" cy="214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r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PT" sz="1100" dirty="0" smtClean="0"/>
            <a:t>31%</a:t>
          </a:r>
          <a:endParaRPr lang="pt-PT" sz="1100" dirty="0"/>
        </a:p>
      </cdr:txBody>
    </cdr:sp>
  </cdr:relSizeAnchor>
  <cdr:relSizeAnchor xmlns:cdr="http://schemas.openxmlformats.org/drawingml/2006/chartDrawing">
    <cdr:from>
      <cdr:x>0.42874</cdr:x>
      <cdr:y>0.10651</cdr:y>
    </cdr:from>
    <cdr:to>
      <cdr:x>0.50796</cdr:x>
      <cdr:y>0.21275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54499" y="214871"/>
          <a:ext cx="416577" cy="214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r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PT" sz="1100" dirty="0" smtClean="0"/>
            <a:t>32%</a:t>
          </a:r>
          <a:endParaRPr lang="pt-PT" sz="1100" dirty="0"/>
        </a:p>
      </cdr:txBody>
    </cdr:sp>
  </cdr:relSizeAnchor>
  <cdr:relSizeAnchor xmlns:cdr="http://schemas.openxmlformats.org/drawingml/2006/chartDrawing">
    <cdr:from>
      <cdr:x>0.70177</cdr:x>
      <cdr:y>0.10651</cdr:y>
    </cdr:from>
    <cdr:to>
      <cdr:x>0.78099</cdr:x>
      <cdr:y>0.21275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90256" y="214871"/>
          <a:ext cx="416577" cy="214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r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PT" sz="1100" dirty="0" smtClean="0"/>
            <a:t>33%</a:t>
          </a:r>
          <a:endParaRPr lang="pt-PT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2C45-9208-472E-9520-06EAE5374695}" type="datetimeFigureOut">
              <a:rPr lang="pt-PT" smtClean="0"/>
              <a:t>16/01/2024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0D5B8-4042-4080-A156-D6F7C35E34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30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25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8316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413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0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3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 rot="16200000">
            <a:off x="11037973" y="5716176"/>
            <a:ext cx="8976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>
                <a:solidFill>
                  <a:schemeClr val="bg1"/>
                </a:solidFill>
              </a:rPr>
              <a:t>© Sara Matos</a:t>
            </a:r>
            <a:endParaRPr lang="pt-PT" sz="7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lh3.googleusercontent.com/pw/AL9nZEXPgpptoNrgmq7X2KPE6G9o0F4gcXu1YIc6NSyxx7rfCNeAkI7gdFWmtvgsuOlnHlA0RVJ_631IQt08tumXgaXl5gGCLV4-NJLnefbIlcZnk1JpjusBgqJd9_P3mISurxGIKag0FmF2v0aGWkr2Ci1vUQ=w1208-h80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" r="34943" b="664"/>
          <a:stretch/>
        </p:blipFill>
        <p:spPr bwMode="auto">
          <a:xfrm>
            <a:off x="6096000" y="637714"/>
            <a:ext cx="5475514" cy="556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62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lh3.googleusercontent.com/pw/AL9nZEWDmVPmTfJDssftPozSZVZgMFL6CnvVzSh8Xs5qzA9Knla6VHpVYXYdrL_kpb53-JiDtaYHtqb2WQPpO6YZTiYG-IwKahJOf_p81J_auTSYAUJxglvRhprK8DqtNBxdbnAg_XOzqqxNRrl19X7VYiMGIw=w1134-h53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8" r="5452"/>
          <a:stretch/>
        </p:blipFill>
        <p:spPr bwMode="auto">
          <a:xfrm>
            <a:off x="6096000" y="640556"/>
            <a:ext cx="5453743" cy="557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28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0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74" name="Picture 2" descr="https://lh3.googleusercontent.com/pw/AL9nZEWX14PtUEh1XYK6Iwf1jr8yt9LlrByy1j-hj98L3atUMqwu03pztd8wyXZmTEgmq9Wj38BT_1ww_x_99YqG6MR5hWTzKRC3sT1vejPuu8aGhhPGrL4fYgjEjmnSQ_mHrBrThfM8uxM3q6B6pK1vyKe8AA=w549-h891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0" b="4777"/>
          <a:stretch/>
        </p:blipFill>
        <p:spPr bwMode="auto">
          <a:xfrm>
            <a:off x="6096000" y="636104"/>
            <a:ext cx="5475514" cy="557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3.googleusercontent.com/pw/AL9nZEV9Be0Ii_n1YnE8a4Zd8TCnkiRIRsnThbRSb3Xhd1LS8iUzMSHPVWc-ZB0IYMY1es-SEP5aglfKRjcIvuLWeMa32nlc3UIrZhZMdtPUrW0Wh0UnCs8aIhF1pLbJYyMCVoq-WvUE35ACNQ94UI-KTIccCA=w1277-h660-no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" t="-192" r="29723"/>
          <a:stretch/>
        </p:blipFill>
        <p:spPr bwMode="auto">
          <a:xfrm>
            <a:off x="6096000" y="636104"/>
            <a:ext cx="5471886" cy="560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0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0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1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1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7" Type="http://schemas.openxmlformats.org/officeDocument/2006/relationships/chart" Target="../charts/chart29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38.xml"/><Relationship Id="rId5" Type="http://schemas.openxmlformats.org/officeDocument/2006/relationships/chart" Target="../charts/chart37.xml"/><Relationship Id="rId4" Type="http://schemas.openxmlformats.org/officeDocument/2006/relationships/chart" Target="../charts/char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1.xml"/><Relationship Id="rId4" Type="http://schemas.openxmlformats.org/officeDocument/2006/relationships/chart" Target="../charts/chart4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3.wdp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microsoft.com/office/2007/relationships/hdphoto" Target="../media/hdphoto2.wdp"/><Relationship Id="rId9" Type="http://schemas.openxmlformats.org/officeDocument/2006/relationships/image" Target="../media/image22.jpe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DAC64FED-9485-414B-B995-97003E995E31}"/>
              </a:ext>
            </a:extLst>
          </p:cNvPr>
          <p:cNvSpPr txBox="1">
            <a:spLocks/>
          </p:cNvSpPr>
          <p:nvPr/>
        </p:nvSpPr>
        <p:spPr>
          <a:xfrm>
            <a:off x="1353046" y="1384460"/>
            <a:ext cx="6735405" cy="2109074"/>
          </a:xfrm>
          <a:prstGeom prst="rect">
            <a:avLst/>
          </a:prstGeom>
        </p:spPr>
        <p:txBody>
          <a:bodyPr vert="horz" wrap="square" lIns="0" tIns="7547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3874">
              <a:spcBef>
                <a:spcPts val="594"/>
              </a:spcBef>
            </a:pPr>
            <a:r>
              <a:rPr lang="en-GB" sz="5800" b="1" spc="39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5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>
              <a:spcBef>
                <a:spcPts val="337"/>
              </a:spcBef>
              <a:tabLst>
                <a:tab pos="1033511" algn="l"/>
                <a:tab pos="2767455" algn="l"/>
              </a:tabLst>
            </a:pPr>
            <a:r>
              <a:rPr lang="en-GB" sz="2800" spc="85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CTSOSEI CXII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9C60072-CB61-FA4A-9340-8726C5145B32}"/>
              </a:ext>
            </a:extLst>
          </p:cNvPr>
          <p:cNvSpPr txBox="1"/>
          <p:nvPr/>
        </p:nvSpPr>
        <p:spPr>
          <a:xfrm>
            <a:off x="1353046" y="3537898"/>
            <a:ext cx="1730396" cy="24026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spcBef>
                <a:spcPts val="55"/>
              </a:spcBef>
            </a:pPr>
            <a:r>
              <a:rPr lang="pt-PT" sz="1516" b="1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17.janeiro.2024</a:t>
            </a:r>
            <a:endParaRPr sz="15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id="{AE8CD603-6340-F043-94B8-9D21A6B3FE5A}"/>
              </a:ext>
            </a:extLst>
          </p:cNvPr>
          <p:cNvSpPr/>
          <p:nvPr/>
        </p:nvSpPr>
        <p:spPr>
          <a:xfrm flipV="1">
            <a:off x="246489" y="6216424"/>
            <a:ext cx="2412000" cy="109236"/>
          </a:xfrm>
          <a:custGeom>
            <a:avLst/>
            <a:gdLst/>
            <a:ahLst/>
            <a:cxnLst/>
            <a:rect l="l" t="t" r="r" b="b"/>
            <a:pathLst>
              <a:path w="1915160">
                <a:moveTo>
                  <a:pt x="0" y="0"/>
                </a:moveTo>
                <a:lnTo>
                  <a:pt x="1914931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E40B7B8E-A520-8D4E-8268-1F232E1004F4}"/>
              </a:ext>
            </a:extLst>
          </p:cNvPr>
          <p:cNvSpPr txBox="1"/>
          <p:nvPr/>
        </p:nvSpPr>
        <p:spPr>
          <a:xfrm>
            <a:off x="263907" y="6064570"/>
            <a:ext cx="2178278" cy="21672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pt-PT" sz="1300" b="1" spc="5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OGGS / DSG</a:t>
            </a:r>
            <a:endParaRPr lang="pt-PT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1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Camiões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-Cisterna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556" y="4814221"/>
            <a:ext cx="5466994" cy="1462421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4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851656"/>
              </p:ext>
            </p:extLst>
          </p:nvPr>
        </p:nvGraphicFramePr>
        <p:xfrm>
          <a:off x="2253931" y="1137988"/>
          <a:ext cx="7684139" cy="3347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54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2914675"/>
              </p:ext>
            </p:extLst>
          </p:nvPr>
        </p:nvGraphicFramePr>
        <p:xfrm>
          <a:off x="191340" y="4306740"/>
          <a:ext cx="4989420" cy="2477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593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Armazenamento no Terminal de GNL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936479" y="6363845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PT" sz="900" dirty="0"/>
              <a:t>CTM: capacidade técnica máxima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574057"/>
              </p:ext>
            </p:extLst>
          </p:nvPr>
        </p:nvGraphicFramePr>
        <p:xfrm>
          <a:off x="7123093" y="4297859"/>
          <a:ext cx="4458804" cy="1607535"/>
        </p:xfrm>
        <a:graphic>
          <a:graphicData uri="http://schemas.openxmlformats.org/drawingml/2006/table">
            <a:tbl>
              <a:tblPr/>
              <a:tblGrid>
                <a:gridCol w="943209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07276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60192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60192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60192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27743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321507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</a:t>
                      </a:r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PT" sz="1050" b="1" i="0" u="none" strike="noStrike" dirty="0" err="1" smtClean="0">
                          <a:effectLst/>
                          <a:latin typeface="+mn-lt"/>
                        </a:rPr>
                        <a:t>Energ</a:t>
                      </a: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321507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215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686 034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733 159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215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601 006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710 467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893972"/>
                  </a:ext>
                </a:extLst>
              </a:tr>
              <a:tr h="3215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559 483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57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679 384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69365"/>
                  </a:ext>
                </a:extLst>
              </a:tr>
            </a:tbl>
          </a:graphicData>
        </a:graphic>
      </p:graphicFrame>
      <p:graphicFrame>
        <p:nvGraphicFramePr>
          <p:cNvPr id="10" name="Gráfico 10">
            <a:extLst>
              <a:ext uri="{FF2B5EF4-FFF2-40B4-BE49-F238E27FC236}">
                <a16:creationId xmlns:a16="http://schemas.microsoft.com/office/drawing/2014/main" id="{00000000-0008-0000-28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226585"/>
              </p:ext>
            </p:extLst>
          </p:nvPr>
        </p:nvGraphicFramePr>
        <p:xfrm>
          <a:off x="0" y="4072259"/>
          <a:ext cx="5675971" cy="2524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6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389230"/>
              </p:ext>
            </p:extLst>
          </p:nvPr>
        </p:nvGraphicFramePr>
        <p:xfrm>
          <a:off x="-78335" y="884338"/>
          <a:ext cx="11882482" cy="3080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Line Callout 2 18"/>
          <p:cNvSpPr/>
          <p:nvPr/>
        </p:nvSpPr>
        <p:spPr>
          <a:xfrm>
            <a:off x="234887" y="3715668"/>
            <a:ext cx="615077" cy="332282"/>
          </a:xfrm>
          <a:prstGeom prst="borderCallout2">
            <a:avLst>
              <a:gd name="adj1" fmla="val 23478"/>
              <a:gd name="adj2" fmla="val 106173"/>
              <a:gd name="adj3" fmla="val 40770"/>
              <a:gd name="adj4" fmla="val 105448"/>
              <a:gd name="adj5" fmla="val -152664"/>
              <a:gd name="adj6" fmla="val 277166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11.02</a:t>
            </a:r>
            <a:endParaRPr lang="pt-PT" sz="1200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  <a:p>
            <a:pPr algn="ctr"/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352</a:t>
            </a:r>
            <a:endParaRPr lang="pt-PT" sz="1400" b="1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</p:txBody>
      </p:sp>
      <p:sp>
        <p:nvSpPr>
          <p:cNvPr id="16" name="Line Callout 2 15"/>
          <p:cNvSpPr/>
          <p:nvPr/>
        </p:nvSpPr>
        <p:spPr>
          <a:xfrm>
            <a:off x="1456561" y="1134247"/>
            <a:ext cx="615077" cy="373780"/>
          </a:xfrm>
          <a:prstGeom prst="borderCallout2">
            <a:avLst>
              <a:gd name="adj1" fmla="val 38955"/>
              <a:gd name="adj2" fmla="val -9620"/>
              <a:gd name="adj3" fmla="val 47851"/>
              <a:gd name="adj4" fmla="val -8268"/>
              <a:gd name="adj5" fmla="val 130766"/>
              <a:gd name="adj6" fmla="val -124127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01.01</a:t>
            </a:r>
            <a:endParaRPr lang="pt-PT" sz="1200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2 </a:t>
            </a:r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726</a:t>
            </a:r>
            <a:endParaRPr lang="pt-PT" sz="1400" b="1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</p:txBody>
      </p:sp>
      <p:sp>
        <p:nvSpPr>
          <p:cNvPr id="18" name="Line Callout 2 17"/>
          <p:cNvSpPr/>
          <p:nvPr/>
        </p:nvSpPr>
        <p:spPr>
          <a:xfrm>
            <a:off x="9900313" y="2784183"/>
            <a:ext cx="615077" cy="332282"/>
          </a:xfrm>
          <a:prstGeom prst="borderCallout2">
            <a:avLst>
              <a:gd name="adj1" fmla="val 23478"/>
              <a:gd name="adj2" fmla="val 106173"/>
              <a:gd name="adj3" fmla="val 40770"/>
              <a:gd name="adj4" fmla="val 105448"/>
              <a:gd name="adj5" fmla="val -152664"/>
              <a:gd name="adj6" fmla="val 277166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31.12</a:t>
            </a:r>
            <a:endParaRPr lang="pt-PT" sz="1200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  <a:p>
            <a:pPr algn="ctr"/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1743</a:t>
            </a:r>
            <a:endParaRPr lang="pt-PT" sz="1400" b="1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6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56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6871513"/>
              </p:ext>
            </p:extLst>
          </p:nvPr>
        </p:nvGraphicFramePr>
        <p:xfrm>
          <a:off x="-184486" y="1029143"/>
          <a:ext cx="12106192" cy="314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Armazenamento no AS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01200" y="6360150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PT" sz="900" dirty="0"/>
              <a:t>CTM: capacidade técnica máxima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99655"/>
              </p:ext>
            </p:extLst>
          </p:nvPr>
        </p:nvGraphicFramePr>
        <p:xfrm>
          <a:off x="7270769" y="4503314"/>
          <a:ext cx="4199870" cy="1408535"/>
        </p:xfrm>
        <a:graphic>
          <a:graphicData uri="http://schemas.openxmlformats.org/drawingml/2006/table">
            <a:tbl>
              <a:tblPr/>
              <a:tblGrid>
                <a:gridCol w="88843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66203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21853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21853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21853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779674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81707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</a:t>
                      </a:r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PT" sz="1050" b="1" i="0" u="none" strike="noStrike" dirty="0" err="1" smtClean="0">
                          <a:effectLst/>
                          <a:latin typeface="+mn-lt"/>
                        </a:rPr>
                        <a:t>Energ</a:t>
                      </a: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81707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817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1 325 130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102</a:t>
                      </a:r>
                      <a:r>
                        <a:rPr lang="pt-PT" sz="1000" b="1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1000" b="1" i="0" u="none" strike="noStrike" baseline="30000" dirty="0">
                        <a:solidFill>
                          <a:srgbClr val="D96E44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1 273 680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+4</a:t>
                      </a:r>
                      <a:r>
                        <a:rPr lang="pt-PT" sz="900" b="1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817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1 278 309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1 206 776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+6</a:t>
                      </a:r>
                      <a:r>
                        <a:rPr lang="pt-PT" sz="900" b="1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893972"/>
                  </a:ext>
                </a:extLst>
              </a:tr>
              <a:tr h="2817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1 330 856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1 256 922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+6</a:t>
                      </a:r>
                      <a:r>
                        <a:rPr lang="pt-PT" sz="900" b="1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69365"/>
                  </a:ext>
                </a:extLst>
              </a:tr>
            </a:tbl>
          </a:graphicData>
        </a:graphic>
      </p:graphicFrame>
      <p:sp>
        <p:nvSpPr>
          <p:cNvPr id="18" name="Line Callout 2 17"/>
          <p:cNvSpPr/>
          <p:nvPr/>
        </p:nvSpPr>
        <p:spPr>
          <a:xfrm>
            <a:off x="1161868" y="1029143"/>
            <a:ext cx="615077" cy="373780"/>
          </a:xfrm>
          <a:prstGeom prst="borderCallout2">
            <a:avLst>
              <a:gd name="adj1" fmla="val 41673"/>
              <a:gd name="adj2" fmla="val -5904"/>
              <a:gd name="adj3" fmla="val 51928"/>
              <a:gd name="adj4" fmla="val -9506"/>
              <a:gd name="adj5" fmla="val 157751"/>
              <a:gd name="adj6" fmla="val -27549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01.01</a:t>
            </a:r>
            <a:endParaRPr lang="pt-PT" sz="1200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</a:t>
            </a:r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 899</a:t>
            </a:r>
            <a:endParaRPr lang="pt-PT" sz="1400" b="1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</p:txBody>
      </p:sp>
      <p:sp>
        <p:nvSpPr>
          <p:cNvPr id="19" name="Line Callout 2 18"/>
          <p:cNvSpPr/>
          <p:nvPr/>
        </p:nvSpPr>
        <p:spPr>
          <a:xfrm>
            <a:off x="10365508" y="1028358"/>
            <a:ext cx="1344532" cy="482547"/>
          </a:xfrm>
          <a:prstGeom prst="borderCallout2">
            <a:avLst>
              <a:gd name="adj1" fmla="val 43428"/>
              <a:gd name="adj2" fmla="val 104295"/>
              <a:gd name="adj3" fmla="val 53683"/>
              <a:gd name="adj4" fmla="val 106361"/>
              <a:gd name="adj5" fmla="val 164748"/>
              <a:gd name="adj6" fmla="val 10108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31.12</a:t>
            </a:r>
            <a:endParaRPr lang="pt-PT" sz="1200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</a:t>
            </a:r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 733 </a:t>
            </a:r>
          </a:p>
          <a:p>
            <a:pPr algn="ctr"/>
            <a:r>
              <a:rPr lang="pt-PT" sz="1400" b="1" spc="7" baseline="2136" dirty="0" smtClean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@105% enchimento</a:t>
            </a:r>
            <a:endParaRPr lang="pt-PT" sz="1400" b="1" spc="7" baseline="2136" dirty="0">
              <a:solidFill>
                <a:srgbClr val="25395A"/>
              </a:solidFill>
              <a:latin typeface="Lota Grotesque"/>
              <a:cs typeface="Arial" panose="020B0604020202020204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6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2598004"/>
              </p:ext>
            </p:extLst>
          </p:nvPr>
        </p:nvGraphicFramePr>
        <p:xfrm>
          <a:off x="-205043" y="3886200"/>
          <a:ext cx="6926580" cy="270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094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(1/3)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Factos Relevantes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ângulo 1"/>
          <p:cNvSpPr/>
          <p:nvPr/>
        </p:nvSpPr>
        <p:spPr>
          <a:xfrm>
            <a:off x="294498" y="1072589"/>
            <a:ext cx="11652337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Janeiro</a:t>
            </a: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Sem factos relevantes a assinalar.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 smtClean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Fevereiro</a:t>
            </a: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Início dos trabalhos de remodelação da CTS 7000: operação da estação coordenada com a Enagás; apoio Enagás na campanha de </a:t>
            </a:r>
            <a:r>
              <a:rPr lang="pt-PT" altLang="pt-P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pigagem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do gasoduto de Rute de la Plata. Início da campanha de reconversão dos cromatógrafos de GN, para adequação à medição de hidrogénio.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Março: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Realização da operação bunker, com supervisão da RNTIAT a partir do CDE, de 20 a 22 de Março.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Abril: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Sem factos a assinalar.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Colocação em serviço de cromatógrafos preparados para a medição de H</a:t>
            </a:r>
            <a:r>
              <a:rPr lang="pt-PT" altLang="pt-P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Chaparral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TER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Pego</a:t>
            </a: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altLang="pt-P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Junho: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Gas-in na CTS 7000. Apoio operacional à Enagás para intervenção na estação de fronteira N10 (inserção de </a:t>
            </a:r>
            <a:r>
              <a:rPr lang="pt-PT" altLang="pt-PT" sz="1600" dirty="0" err="1">
                <a:latin typeface="Arial" panose="020B0604020202020204" pitchFamily="34" charset="0"/>
                <a:cs typeface="Arial" panose="020B0604020202020204" pitchFamily="34" charset="0"/>
              </a:rPr>
              <a:t>odorização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Julho</a:t>
            </a: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Início da operação de recondicionamento da tubagem no lote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3, linha 08000, </a:t>
            </a:r>
            <a:r>
              <a:rPr lang="pt-PT" altLang="pt-PT" sz="1600" dirty="0" err="1">
                <a:latin typeface="Arial" panose="020B0604020202020204" pitchFamily="34" charset="0"/>
                <a:cs typeface="Arial" panose="020B0604020202020204" pitchFamily="34" charset="0"/>
              </a:rPr>
              <a:t>pk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PK29+890, no dia 24;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emitida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respetiva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MMU.</a:t>
            </a: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Agosto: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Conclusão da operação de recondicionamento da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tubagem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lote 3, com apoio operacional da Enagás.</a:t>
            </a: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(2/3)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Factos Relevantes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ângulo 1"/>
          <p:cNvSpPr/>
          <p:nvPr/>
        </p:nvSpPr>
        <p:spPr>
          <a:xfrm>
            <a:off x="294498" y="1072589"/>
            <a:ext cx="11652337" cy="3654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Setembro</a:t>
            </a: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Recondicionamento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da tubagem no lote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4,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linha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05000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altLang="pt-PT" sz="1600" dirty="0" err="1">
                <a:latin typeface="Arial" panose="020B0604020202020204" pitchFamily="34" charset="0"/>
                <a:cs typeface="Arial" panose="020B0604020202020204" pitchFamily="34" charset="0"/>
              </a:rPr>
              <a:t>pk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PK24+923, entre os dias 25 e 28;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emitida 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respetiva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MMU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 smtClean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Outubro: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Sem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factos relevantes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a assinalar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altLang="pt-P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Novembro</a:t>
            </a: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Paragem de emergência do TGNL no dia 25, durante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160 minutos, devido a falha de energia da rede pública.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Sem necessidade de recurso à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extração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, nem apoio do operador da rede interligada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Dezembro: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Paragem de emergência do TGNL no dia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10,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durante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74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minutos, devido a falha de 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energia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da rede pública</a:t>
            </a:r>
            <a:r>
              <a:rPr lang="pt-PT" alt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Sem necessidade de recurso à extração, nem apoio do operador da rede interligada.</a:t>
            </a: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altLang="pt-PT" sz="1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(3/3)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de Serviço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ângulo 1"/>
          <p:cNvSpPr/>
          <p:nvPr/>
        </p:nvSpPr>
        <p:spPr>
          <a:xfrm>
            <a:off x="302729" y="1093785"/>
            <a:ext cx="10808745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altLang="pt-PT" sz="1600" dirty="0" smtClean="0">
                <a:latin typeface="+mj-lt"/>
              </a:rPr>
              <a:t>Indicadores </a:t>
            </a:r>
            <a:r>
              <a:rPr lang="pt-PT" altLang="pt-PT" sz="1600" dirty="0">
                <a:latin typeface="+mj-lt"/>
              </a:rPr>
              <a:t>de qualidade de serviço da </a:t>
            </a:r>
            <a:r>
              <a:rPr lang="pt-PT" altLang="pt-PT" sz="1600" dirty="0" smtClean="0">
                <a:latin typeface="+mj-lt"/>
              </a:rPr>
              <a:t>RNTG, para 2023:</a:t>
            </a: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 smtClean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 smtClean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 smtClean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r>
              <a:rPr lang="pt-PT" altLang="pt-PT" sz="1600" dirty="0">
                <a:sym typeface="Times" pitchFamily="18" charset="0"/>
              </a:rPr>
              <a:t>Acidentes / incidentes, de acordo com o critério do EGIG – “</a:t>
            </a:r>
            <a:r>
              <a:rPr lang="pt-PT" altLang="pt-PT" sz="1600" dirty="0" err="1">
                <a:sym typeface="Times" pitchFamily="18" charset="0"/>
              </a:rPr>
              <a:t>European</a:t>
            </a:r>
            <a:r>
              <a:rPr lang="pt-PT" altLang="pt-PT" sz="1600" dirty="0">
                <a:sym typeface="Times" pitchFamily="18" charset="0"/>
              </a:rPr>
              <a:t> Gas Pipeline </a:t>
            </a:r>
            <a:r>
              <a:rPr lang="pt-PT" altLang="pt-PT" sz="1600" dirty="0" err="1">
                <a:sym typeface="Times" pitchFamily="18" charset="0"/>
              </a:rPr>
              <a:t>Incident</a:t>
            </a:r>
            <a:r>
              <a:rPr lang="pt-PT" altLang="pt-PT" sz="1600" dirty="0">
                <a:sym typeface="Times" pitchFamily="18" charset="0"/>
              </a:rPr>
              <a:t> Data </a:t>
            </a:r>
            <a:r>
              <a:rPr lang="pt-PT" altLang="pt-PT" sz="1600" dirty="0" err="1">
                <a:sym typeface="Times" pitchFamily="18" charset="0"/>
              </a:rPr>
              <a:t>Group</a:t>
            </a:r>
            <a:r>
              <a:rPr lang="pt-PT" altLang="pt-PT" sz="1600" dirty="0">
                <a:sym typeface="Times" pitchFamily="18" charset="0"/>
              </a:rPr>
              <a:t>” (definição de acidentes/incidentes nos últimos 5 anos: todas as ocorrências em que há fuga de GN não controlada):</a:t>
            </a: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endParaRPr lang="pt-PT" altLang="pt-PT" sz="1100" dirty="0" smtClean="0">
              <a:latin typeface="+mj-lt"/>
            </a:endParaRP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r>
              <a:rPr lang="pt-PT" altLang="pt-PT" sz="1600" dirty="0" smtClean="0">
                <a:latin typeface="+mj-lt"/>
              </a:rPr>
              <a:t> </a:t>
            </a:r>
            <a:r>
              <a:rPr lang="pt-PT" altLang="pt-PT" sz="1600" dirty="0">
                <a:latin typeface="+mj-lt"/>
              </a:rPr>
              <a:t>Valor acumulado </a:t>
            </a:r>
            <a:r>
              <a:rPr lang="pt-PT" altLang="pt-PT" sz="1600" dirty="0" smtClean="0">
                <a:latin typeface="+mj-lt"/>
              </a:rPr>
              <a:t>2023 </a:t>
            </a:r>
            <a:r>
              <a:rPr lang="pt-PT" altLang="pt-PT" sz="1600" dirty="0">
                <a:latin typeface="+mj-lt"/>
              </a:rPr>
              <a:t>= </a:t>
            </a:r>
            <a:r>
              <a:rPr lang="pt-PT" altLang="pt-PT" sz="1600" dirty="0" smtClean="0">
                <a:latin typeface="+mj-lt"/>
              </a:rPr>
              <a:t>0 </a:t>
            </a:r>
            <a:r>
              <a:rPr lang="pt-PT" altLang="pt-PT" sz="1600" dirty="0">
                <a:latin typeface="+mj-lt"/>
              </a:rPr>
              <a:t>incidentes/1000 </a:t>
            </a:r>
            <a:r>
              <a:rPr lang="pt-PT" altLang="pt-PT" sz="1600" dirty="0" err="1">
                <a:latin typeface="+mj-lt"/>
              </a:rPr>
              <a:t>km.ano</a:t>
            </a:r>
            <a:endParaRPr lang="pt-PT" altLang="pt-PT" sz="1600" dirty="0"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61" y="1740237"/>
            <a:ext cx="5441248" cy="1276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61" y="4079769"/>
            <a:ext cx="4661958" cy="9346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4142" y="2934731"/>
            <a:ext cx="3675592" cy="94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626076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 smtClean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PROCURA DE GN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Mercado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5667" y="1220807"/>
            <a:ext cx="949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65523" y="1220807"/>
            <a:ext cx="927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23257" y="122080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542067"/>
            <a:ext cx="12052300" cy="188595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11654790" y="3212946"/>
            <a:ext cx="410707" cy="4318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tx1"/>
                </a:solidFill>
              </a:rPr>
              <a:t>-21%</a:t>
            </a:r>
            <a:endParaRPr lang="pt-PT" sz="1050" b="1" i="1" dirty="0">
              <a:solidFill>
                <a:schemeClr val="tx1"/>
              </a:solidFill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5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7259223"/>
              </p:ext>
            </p:extLst>
          </p:nvPr>
        </p:nvGraphicFramePr>
        <p:xfrm>
          <a:off x="-521579" y="3795525"/>
          <a:ext cx="4856994" cy="2766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53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619297"/>
              </p:ext>
            </p:extLst>
          </p:nvPr>
        </p:nvGraphicFramePr>
        <p:xfrm>
          <a:off x="4111836" y="3517783"/>
          <a:ext cx="6644154" cy="3177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1643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Elétrico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Produção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Regime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Ordinário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90303" y="1004809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 smtClean="0">
                <a:solidFill>
                  <a:srgbClr val="0F038A"/>
                </a:solidFill>
                <a:latin typeface="+mj-lt"/>
              </a:rPr>
              <a:t>Fonte </a:t>
            </a:r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Renovável</a:t>
            </a:r>
            <a:endParaRPr lang="pt-PT" sz="1400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84832" y="1981581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 err="1">
                <a:solidFill>
                  <a:srgbClr val="0F038A"/>
                </a:solidFill>
                <a:latin typeface="+mj-lt"/>
              </a:rPr>
              <a:t>Reg</a:t>
            </a:r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. Hidrológico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105082" y="3017774"/>
            <a:ext cx="1783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Saldo Exportador (El)</a:t>
            </a:r>
          </a:p>
        </p:txBody>
      </p:sp>
      <p:sp>
        <p:nvSpPr>
          <p:cNvPr id="21" name="Oval 20"/>
          <p:cNvSpPr/>
          <p:nvPr/>
        </p:nvSpPr>
        <p:spPr>
          <a:xfrm>
            <a:off x="10009406" y="1310262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bg1"/>
                </a:solidFill>
              </a:rPr>
              <a:t>61%</a:t>
            </a:r>
            <a:endParaRPr lang="pt-PT" sz="1050" b="1" i="1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10839525" y="1310261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 smtClean="0">
                <a:solidFill>
                  <a:schemeClr val="tx1"/>
                </a:solidFill>
              </a:rPr>
              <a:t>49%</a:t>
            </a:r>
            <a:endParaRPr lang="pt-PT" sz="1100" b="1" i="1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0009406" y="2387818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bg1"/>
                </a:solidFill>
              </a:rPr>
              <a:t>0,99</a:t>
            </a:r>
            <a:endParaRPr lang="pt-PT" sz="1050" b="1" i="1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839525" y="2387817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 smtClean="0">
                <a:solidFill>
                  <a:schemeClr val="tx1"/>
                </a:solidFill>
              </a:rPr>
              <a:t>0,63</a:t>
            </a:r>
            <a:endParaRPr lang="pt-PT" sz="1100" b="1" i="1" dirty="0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058246" y="3407656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bg1"/>
                </a:solidFill>
              </a:rPr>
              <a:t>-10 </a:t>
            </a:r>
            <a:r>
              <a:rPr lang="pt-PT" sz="1050" b="1" i="1" dirty="0" smtClean="0">
                <a:solidFill>
                  <a:schemeClr val="bg1"/>
                </a:solidFill>
              </a:rPr>
              <a:t>233</a:t>
            </a:r>
            <a:endParaRPr lang="pt-PT" sz="1050" b="1" i="1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888365" y="3407655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 smtClean="0">
                <a:solidFill>
                  <a:schemeClr val="tx1"/>
                </a:solidFill>
              </a:rPr>
              <a:t>-9 253</a:t>
            </a:r>
            <a:endParaRPr lang="pt-PT" sz="1100" b="1" i="1" dirty="0">
              <a:solidFill>
                <a:schemeClr val="tx1"/>
              </a:solidFill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00000000-0008-0000-5300-000010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013012"/>
              </p:ext>
            </p:extLst>
          </p:nvPr>
        </p:nvGraphicFramePr>
        <p:xfrm>
          <a:off x="-314272" y="598944"/>
          <a:ext cx="7740543" cy="357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0000000-0008-0000-53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649431"/>
              </p:ext>
            </p:extLst>
          </p:nvPr>
        </p:nvGraphicFramePr>
        <p:xfrm>
          <a:off x="398588" y="4095330"/>
          <a:ext cx="6886130" cy="2696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00000000-0008-0000-53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36947"/>
              </p:ext>
            </p:extLst>
          </p:nvPr>
        </p:nvGraphicFramePr>
        <p:xfrm>
          <a:off x="7284718" y="4218952"/>
          <a:ext cx="4756594" cy="2621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60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Convencional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5300-00001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166679"/>
              </p:ext>
            </p:extLst>
          </p:nvPr>
        </p:nvGraphicFramePr>
        <p:xfrm>
          <a:off x="-433106" y="925719"/>
          <a:ext cx="12442984" cy="2704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300-00001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636912"/>
              </p:ext>
            </p:extLst>
          </p:nvPr>
        </p:nvGraphicFramePr>
        <p:xfrm>
          <a:off x="-239493" y="3754898"/>
          <a:ext cx="7410615" cy="3210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5300-00001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70551"/>
              </p:ext>
            </p:extLst>
          </p:nvPr>
        </p:nvGraphicFramePr>
        <p:xfrm>
          <a:off x="7195458" y="3754898"/>
          <a:ext cx="4790083" cy="2991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8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Balanços de novembro e dezembro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24"/>
          <p:cNvSpPr txBox="1"/>
          <p:nvPr/>
        </p:nvSpPr>
        <p:spPr>
          <a:xfrm>
            <a:off x="6288942" y="3111256"/>
            <a:ext cx="1587755" cy="168315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Desequilíbrios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Flexibilidade de </a:t>
            </a:r>
            <a:r>
              <a:rPr lang="pt-PT" sz="1950" spc="7" baseline="2136" dirty="0" err="1">
                <a:solidFill>
                  <a:srgbClr val="25395A"/>
                </a:solidFill>
                <a:latin typeface="Lota Grotesque"/>
                <a:cs typeface="Lota Grotesque"/>
              </a:rPr>
              <a:t>Linepack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Intercâmbios no VTP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3904885" y="3111256"/>
            <a:ext cx="1474814" cy="1910138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Global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Clr>
                <a:srgbClr val="25395A"/>
              </a:buClr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Elétrico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</a:t>
            </a: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Convencional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Máximos históricos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495163" y="3111256"/>
            <a:ext cx="1663612" cy="1666482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Balanço Global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Infraestruturas da Rede de Transporte, Terminal e no </a:t>
            </a: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Armazenamento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Notas de Operação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2" name="object 14"/>
          <p:cNvSpPr txBox="1"/>
          <p:nvPr/>
        </p:nvSpPr>
        <p:spPr>
          <a:xfrm>
            <a:off x="1726985" y="2499808"/>
            <a:ext cx="925830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Operação do Sistema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3" name="object 15"/>
          <p:cNvSpPr txBox="1"/>
          <p:nvPr/>
        </p:nvSpPr>
        <p:spPr>
          <a:xfrm>
            <a:off x="4079218" y="2499805"/>
            <a:ext cx="107003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Procura de </a:t>
            </a:r>
            <a:r>
              <a:rPr lang="pt-PT" sz="1300" b="1" spc="5" dirty="0" smtClean="0">
                <a:solidFill>
                  <a:srgbClr val="50ACBA"/>
                </a:solidFill>
                <a:latin typeface="Lota Grotesque Semi Bold"/>
                <a:cs typeface="Lota Grotesque Semi Bold"/>
              </a:rPr>
              <a:t>Gás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4" name="object 16"/>
          <p:cNvSpPr txBox="1"/>
          <p:nvPr/>
        </p:nvSpPr>
        <p:spPr>
          <a:xfrm>
            <a:off x="6457815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Compensação da Rede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1438303" y="2303589"/>
            <a:ext cx="8675526" cy="184553"/>
          </a:xfrm>
          <a:custGeom>
            <a:avLst/>
            <a:gdLst/>
            <a:ahLst/>
            <a:cxnLst/>
            <a:rect l="l" t="t" r="r" b="b"/>
            <a:pathLst>
              <a:path w="8201659">
                <a:moveTo>
                  <a:pt x="8201063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50AC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211503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/>
        </p:nvSpPr>
        <p:spPr>
          <a:xfrm>
            <a:off x="4559341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3"/>
          <p:cNvSpPr/>
          <p:nvPr/>
        </p:nvSpPr>
        <p:spPr>
          <a:xfrm>
            <a:off x="705530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Imagem 76" descr="Uma imagem contendo desenho&#10;&#10;Descrição gerada automaticamente">
            <a:extLst>
              <a:ext uri="{FF2B5EF4-FFF2-40B4-BE49-F238E27FC236}">
                <a16:creationId xmlns:a16="http://schemas.microsoft.com/office/drawing/2014/main" id="{193C9C39-CFD9-44D4-846D-0BF0860FB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33" y="1465254"/>
            <a:ext cx="441348" cy="568354"/>
          </a:xfrm>
          <a:prstGeom prst="rect">
            <a:avLst/>
          </a:prstGeom>
        </p:spPr>
      </p:pic>
      <p:pic>
        <p:nvPicPr>
          <p:cNvPr id="20" name="Imagem 7" descr="Uma imagem contendo objeto, relógio, placar, jogador&#10;&#10;Descrição gerada automaticamente">
            <a:extLst>
              <a:ext uri="{FF2B5EF4-FFF2-40B4-BE49-F238E27FC236}">
                <a16:creationId xmlns:a16="http://schemas.microsoft.com/office/drawing/2014/main" id="{0CB3EA60-812E-4C80-BE87-D884B3EE6A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391" y="1576387"/>
            <a:ext cx="431822" cy="45722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977457" y="1625889"/>
            <a:ext cx="424886" cy="358217"/>
            <a:chOff x="4175122" y="2831061"/>
            <a:chExt cx="424886" cy="358217"/>
          </a:xfrm>
        </p:grpSpPr>
        <p:sp>
          <p:nvSpPr>
            <p:cNvPr id="22" name="Snip Same Side Corner Rectangle 21"/>
            <p:cNvSpPr/>
            <p:nvPr/>
          </p:nvSpPr>
          <p:spPr>
            <a:xfrm rot="19715113" flipH="1">
              <a:off x="4396556" y="3018242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3" name="Snip Same Side Corner Rectangle 22"/>
            <p:cNvSpPr/>
            <p:nvPr/>
          </p:nvSpPr>
          <p:spPr>
            <a:xfrm rot="1884887">
              <a:off x="4175122" y="3022997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4" name="Isosceles Triangle 23"/>
            <p:cNvSpPr/>
            <p:nvPr/>
          </p:nvSpPr>
          <p:spPr>
            <a:xfrm rot="16200000" flipH="1">
              <a:off x="4383618" y="2988534"/>
              <a:ext cx="217476" cy="177549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5" name="Isosceles Triangle 24"/>
            <p:cNvSpPr/>
            <p:nvPr/>
          </p:nvSpPr>
          <p:spPr>
            <a:xfrm rot="5400000">
              <a:off x="4182084" y="2989845"/>
              <a:ext cx="217478" cy="181388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391589" y="2905799"/>
              <a:ext cx="0" cy="177879"/>
            </a:xfrm>
            <a:prstGeom prst="line">
              <a:avLst/>
            </a:prstGeom>
            <a:ln w="19050"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4290823" y="2831061"/>
              <a:ext cx="201533" cy="64688"/>
            </a:xfrm>
            <a:prstGeom prst="ellips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89471" y="1471319"/>
            <a:ext cx="707602" cy="584157"/>
          </a:xfrm>
          <a:prstGeom prst="rect">
            <a:avLst/>
          </a:prstGeom>
        </p:spPr>
      </p:pic>
      <p:sp>
        <p:nvSpPr>
          <p:cNvPr id="29" name="object 23"/>
          <p:cNvSpPr/>
          <p:nvPr/>
        </p:nvSpPr>
        <p:spPr>
          <a:xfrm>
            <a:off x="9468063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6"/>
          <p:cNvSpPr txBox="1"/>
          <p:nvPr/>
        </p:nvSpPr>
        <p:spPr>
          <a:xfrm>
            <a:off x="8870782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 smtClean="0">
                <a:solidFill>
                  <a:srgbClr val="50ACBA"/>
                </a:solidFill>
                <a:latin typeface="Lota Grotesque Semi Bold"/>
                <a:cs typeface="Lota Grotesque Semi Bold"/>
              </a:rPr>
              <a:t>Perspetiva próximos meses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33" name="object 24"/>
          <p:cNvSpPr txBox="1"/>
          <p:nvPr/>
        </p:nvSpPr>
        <p:spPr>
          <a:xfrm>
            <a:off x="8749393" y="3111256"/>
            <a:ext cx="1790393" cy="10291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Previsão de Consumos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 smtClean="0">
                <a:solidFill>
                  <a:srgbClr val="25395A"/>
                </a:solidFill>
                <a:latin typeface="Lota Grotesque"/>
                <a:cs typeface="Lota Grotesque"/>
              </a:rPr>
              <a:t>Abastecimento do Sistema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</p:spTree>
    <p:extLst>
      <p:ext uri="{BB962C8B-B14F-4D97-AF65-F5344CB8AC3E}">
        <p14:creationId xmlns:p14="http://schemas.microsoft.com/office/powerpoint/2010/main" val="42459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Gráfico 1">
            <a:extLst>
              <a:ext uri="{FF2B5EF4-FFF2-40B4-BE49-F238E27FC236}">
                <a16:creationId xmlns:a16="http://schemas.microsoft.com/office/drawing/2014/main" id="{00000000-0008-0000-5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502360"/>
              </p:ext>
            </p:extLst>
          </p:nvPr>
        </p:nvGraphicFramePr>
        <p:xfrm>
          <a:off x="5919559" y="3797872"/>
          <a:ext cx="6360260" cy="329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">
            <a:extLst>
              <a:ext uri="{FF2B5EF4-FFF2-40B4-BE49-F238E27FC236}">
                <a16:creationId xmlns:a16="http://schemas.microsoft.com/office/drawing/2014/main" id="{00000000-0008-0000-5D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369305"/>
              </p:ext>
            </p:extLst>
          </p:nvPr>
        </p:nvGraphicFramePr>
        <p:xfrm>
          <a:off x="0" y="3831865"/>
          <a:ext cx="6283068" cy="3095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Máximos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Diários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Históricos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Procura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RNTG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57" y="1259152"/>
            <a:ext cx="2386390" cy="1631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9695" y="4451104"/>
            <a:ext cx="3505200" cy="47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6333" y="4421648"/>
            <a:ext cx="4084320" cy="47244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850977" y="5085652"/>
            <a:ext cx="385766" cy="205904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21" name="Oval 20"/>
          <p:cNvSpPr/>
          <p:nvPr/>
        </p:nvSpPr>
        <p:spPr>
          <a:xfrm>
            <a:off x="11544598" y="5267157"/>
            <a:ext cx="385766" cy="17646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graphicFrame>
        <p:nvGraphicFramePr>
          <p:cNvPr id="16" name="Gráfico 1">
            <a:extLst>
              <a:ext uri="{FF2B5EF4-FFF2-40B4-BE49-F238E27FC236}">
                <a16:creationId xmlns:a16="http://schemas.microsoft.com/office/drawing/2014/main" id="{00000000-0008-0000-5D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219644"/>
              </p:ext>
            </p:extLst>
          </p:nvPr>
        </p:nvGraphicFramePr>
        <p:xfrm>
          <a:off x="3046086" y="945226"/>
          <a:ext cx="8884277" cy="2945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Oval 10"/>
          <p:cNvSpPr/>
          <p:nvPr/>
        </p:nvSpPr>
        <p:spPr>
          <a:xfrm>
            <a:off x="4333507" y="1673959"/>
            <a:ext cx="385766" cy="176460"/>
          </a:xfrm>
          <a:prstGeom prst="ellipse">
            <a:avLst/>
          </a:prstGeom>
          <a:noFill/>
          <a:ln w="31750">
            <a:solidFill>
              <a:srgbClr val="2F5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34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 smtClean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COMPENSAÇÃO DA REDE</a:t>
            </a:r>
          </a:p>
        </p:txBody>
      </p:sp>
    </p:spTree>
    <p:extLst>
      <p:ext uri="{BB962C8B-B14F-4D97-AF65-F5344CB8AC3E}">
        <p14:creationId xmlns:p14="http://schemas.microsoft.com/office/powerpoint/2010/main" val="28838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Desequilíbrios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00000" y="1001389"/>
            <a:ext cx="3388658" cy="307777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algn="ctr"/>
            <a:r>
              <a:rPr lang="pt-PT" sz="1400" b="1" dirty="0" smtClean="0"/>
              <a:t>DESEQUILÍBRIO DIÁRIO INICIAL</a:t>
            </a:r>
            <a:endParaRPr lang="pt-PT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00000" y="3763250"/>
            <a:ext cx="3388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FLEXIBILIDADE DE LINEPACK</a:t>
            </a:r>
            <a:endParaRPr lang="pt-PT" sz="1400" b="1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A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112341"/>
              </p:ext>
            </p:extLst>
          </p:nvPr>
        </p:nvGraphicFramePr>
        <p:xfrm>
          <a:off x="-596227" y="1100689"/>
          <a:ext cx="12884871" cy="2563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A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0473079"/>
              </p:ext>
            </p:extLst>
          </p:nvPr>
        </p:nvGraphicFramePr>
        <p:xfrm>
          <a:off x="0" y="4132582"/>
          <a:ext cx="12065620" cy="2788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994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Intercâmbios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no Ponto Virtual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Transações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(VTP)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3311" y="1063120"/>
            <a:ext cx="949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006610" y="1063120"/>
            <a:ext cx="927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2133731" y="418180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12856"/>
              </p:ext>
            </p:extLst>
          </p:nvPr>
        </p:nvGraphicFramePr>
        <p:xfrm>
          <a:off x="6702287" y="4649264"/>
          <a:ext cx="4810540" cy="1511346"/>
        </p:xfrm>
        <a:graphic>
          <a:graphicData uri="http://schemas.openxmlformats.org/drawingml/2006/table">
            <a:tbl>
              <a:tblPr/>
              <a:tblGrid>
                <a:gridCol w="690154">
                  <a:extLst>
                    <a:ext uri="{9D8B030D-6E8A-4147-A177-3AD203B41FA5}">
                      <a16:colId xmlns:a16="http://schemas.microsoft.com/office/drawing/2014/main" val="405323924"/>
                    </a:ext>
                  </a:extLst>
                </a:gridCol>
                <a:gridCol w="1008839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4443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503142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2102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50633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0553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</a:t>
                      </a:r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PT" sz="1050" b="1" i="0" u="none" strike="noStrike" dirty="0" err="1" smtClean="0">
                          <a:effectLst/>
                          <a:latin typeface="+mn-lt"/>
                        </a:rPr>
                        <a:t>Energ</a:t>
                      </a: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GWh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#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GWh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#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Anual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1" i="0" u="none" strike="noStrike" dirty="0" smtClean="0">
                          <a:effectLst/>
                          <a:latin typeface="+mn-lt"/>
                        </a:rPr>
                        <a:t>10 657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 smtClean="0">
                          <a:effectLst/>
                          <a:latin typeface="+mn-lt"/>
                        </a:rPr>
                        <a:t>4 059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 smtClean="0">
                          <a:effectLst/>
                          <a:latin typeface="+mn-lt"/>
                        </a:rPr>
                        <a:t>9 595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 smtClean="0">
                          <a:effectLst/>
                          <a:latin typeface="+mn-lt"/>
                        </a:rPr>
                        <a:t>3 886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1" i="0" u="none" strike="noStrike" baseline="0" dirty="0" smtClean="0">
                          <a:effectLst/>
                          <a:latin typeface="+mn-lt"/>
                        </a:rPr>
                        <a:t>+11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223545"/>
                  </a:ext>
                </a:extLst>
              </a:tr>
              <a:tr h="297156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 smtClean="0"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PT" sz="1050" b="1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900" b="1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5105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Anual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 (</a:t>
                      </a:r>
                      <a:r>
                        <a:rPr lang="pt-PT" sz="1050" b="0" i="0" u="none" strike="noStrike" dirty="0" err="1" smtClean="0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 / # )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2,63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2,47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+6</a:t>
                      </a:r>
                      <a:r>
                        <a:rPr lang="pt-PT" sz="1000" b="0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1000" b="0" i="0" u="none" strike="noStrike" baseline="30000" dirty="0">
                        <a:solidFill>
                          <a:srgbClr val="D96E44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02837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pt-PT" sz="1050" b="0" i="0" u="none" strike="noStrike" dirty="0" err="1" smtClean="0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 / d)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29,2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26,3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+11</a:t>
                      </a:r>
                      <a:r>
                        <a:rPr lang="pt-PT" sz="900" b="0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40334"/>
                  </a:ext>
                </a:extLst>
              </a:tr>
              <a:tr h="19855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% Mercado Global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16%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+41</a:t>
                      </a:r>
                      <a:r>
                        <a:rPr lang="pt-PT" sz="900" b="0" i="0" u="none" strike="noStrike" baseline="30000" dirty="0" smtClean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163342"/>
                  </a:ext>
                </a:extLst>
              </a:tr>
            </a:tbl>
          </a:graphicData>
        </a:graphic>
      </p:graphicFrame>
      <p:graphicFrame>
        <p:nvGraphicFramePr>
          <p:cNvPr id="14" name="Gráfico 11">
            <a:extLst>
              <a:ext uri="{FF2B5EF4-FFF2-40B4-BE49-F238E27FC236}">
                <a16:creationId xmlns:a16="http://schemas.microsoft.com/office/drawing/2014/main" id="{00000000-0008-0000-2A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878175"/>
              </p:ext>
            </p:extLst>
          </p:nvPr>
        </p:nvGraphicFramePr>
        <p:xfrm>
          <a:off x="-258474" y="1159727"/>
          <a:ext cx="6335889" cy="3022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3">
            <a:extLst>
              <a:ext uri="{FF2B5EF4-FFF2-40B4-BE49-F238E27FC236}">
                <a16:creationId xmlns:a16="http://schemas.microsoft.com/office/drawing/2014/main" id="{00000000-0008-0000-2A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7678150"/>
              </p:ext>
            </p:extLst>
          </p:nvPr>
        </p:nvGraphicFramePr>
        <p:xfrm>
          <a:off x="-643280" y="4160637"/>
          <a:ext cx="6575729" cy="2643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00000000-0008-0000-2A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253722"/>
              </p:ext>
            </p:extLst>
          </p:nvPr>
        </p:nvGraphicFramePr>
        <p:xfrm>
          <a:off x="5995686" y="1159727"/>
          <a:ext cx="5831620" cy="3000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850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 smtClean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651998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 smtClean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PREVISÕES PRÓXIMOS MESES</a:t>
            </a:r>
          </a:p>
        </p:txBody>
      </p:sp>
    </p:spTree>
    <p:extLst>
      <p:ext uri="{BB962C8B-B14F-4D97-AF65-F5344CB8AC3E}">
        <p14:creationId xmlns:p14="http://schemas.microsoft.com/office/powerpoint/2010/main" val="117629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Perspetiva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Próximos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Meses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revisão de Consumos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19921" y="1472593"/>
            <a:ext cx="5506146" cy="22317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" name="Rectangle 40"/>
          <p:cNvSpPr/>
          <p:nvPr/>
        </p:nvSpPr>
        <p:spPr>
          <a:xfrm>
            <a:off x="615114" y="1462333"/>
            <a:ext cx="5495868" cy="22317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2" name="Rectangle 41"/>
          <p:cNvSpPr/>
          <p:nvPr/>
        </p:nvSpPr>
        <p:spPr>
          <a:xfrm rot="16200000">
            <a:off x="-787099" y="2392205"/>
            <a:ext cx="2231770" cy="3720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Consumos na RNTG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5114" y="1049832"/>
            <a:ext cx="5495868" cy="3445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Convencional</a:t>
            </a:r>
            <a:endParaRPr lang="pt-PT" sz="1400" b="1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519921" y="1039236"/>
            <a:ext cx="5506146" cy="35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PERO</a:t>
            </a:r>
            <a:endParaRPr lang="pt-PT" sz="1400" b="1" dirty="0">
              <a:solidFill>
                <a:schemeClr val="tx1"/>
              </a:solidFill>
            </a:endParaRPr>
          </a:p>
        </p:txBody>
      </p:sp>
      <p:sp>
        <p:nvSpPr>
          <p:cNvPr id="45" name="Right Brace 44"/>
          <p:cNvSpPr/>
          <p:nvPr/>
        </p:nvSpPr>
        <p:spPr>
          <a:xfrm>
            <a:off x="3181226" y="3049480"/>
            <a:ext cx="45719" cy="93551"/>
          </a:xfrm>
          <a:prstGeom prst="rightBrace">
            <a:avLst>
              <a:gd name="adj1" fmla="val 77578"/>
              <a:gd name="adj2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6" name="Right Brace 45"/>
          <p:cNvSpPr/>
          <p:nvPr/>
        </p:nvSpPr>
        <p:spPr>
          <a:xfrm>
            <a:off x="7207651" y="3359584"/>
            <a:ext cx="45719" cy="93551"/>
          </a:xfrm>
          <a:prstGeom prst="rightBrace">
            <a:avLst>
              <a:gd name="adj1" fmla="val 77578"/>
              <a:gd name="adj2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0" name="Rectangle 59"/>
          <p:cNvSpPr/>
          <p:nvPr/>
        </p:nvSpPr>
        <p:spPr>
          <a:xfrm rot="16200000">
            <a:off x="-756367" y="5391287"/>
            <a:ext cx="2231770" cy="3720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Outras Saídas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15114" y="4044080"/>
            <a:ext cx="5495868" cy="3445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Exportação VIP Ibérico</a:t>
            </a:r>
            <a:endParaRPr lang="pt-PT" sz="1400" b="1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519921" y="4033484"/>
            <a:ext cx="5506146" cy="35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Cargas Cisternas</a:t>
            </a:r>
            <a:endParaRPr lang="pt-PT" sz="1400" b="1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19652" y="4467389"/>
            <a:ext cx="5495868" cy="22317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4" name="Rectangle 63"/>
          <p:cNvSpPr/>
          <p:nvPr/>
        </p:nvSpPr>
        <p:spPr>
          <a:xfrm>
            <a:off x="6519921" y="4467389"/>
            <a:ext cx="5495868" cy="22317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0000000-0008-0000-5C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264376"/>
              </p:ext>
            </p:extLst>
          </p:nvPr>
        </p:nvGraphicFramePr>
        <p:xfrm>
          <a:off x="6644640" y="1534522"/>
          <a:ext cx="5258485" cy="2083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00000000-0008-0000-5C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744945"/>
              </p:ext>
            </p:extLst>
          </p:nvPr>
        </p:nvGraphicFramePr>
        <p:xfrm>
          <a:off x="701781" y="1518722"/>
          <a:ext cx="5287246" cy="2099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1"/>
          <p:cNvSpPr txBox="1"/>
          <p:nvPr/>
        </p:nvSpPr>
        <p:spPr>
          <a:xfrm>
            <a:off x="8899147" y="2309966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-45%</a:t>
            </a:r>
            <a:endParaRPr lang="pt-PT" sz="1100" dirty="0"/>
          </a:p>
        </p:txBody>
      </p:sp>
      <p:sp>
        <p:nvSpPr>
          <p:cNvPr id="27" name="TextBox 1"/>
          <p:cNvSpPr txBox="1"/>
          <p:nvPr/>
        </p:nvSpPr>
        <p:spPr>
          <a:xfrm>
            <a:off x="10331707" y="2386975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/>
              <a:t>1</a:t>
            </a:r>
            <a:r>
              <a:rPr lang="pt-PT" sz="1100" dirty="0" smtClean="0"/>
              <a:t>5%</a:t>
            </a:r>
            <a:endParaRPr lang="pt-PT" sz="1100" dirty="0"/>
          </a:p>
        </p:txBody>
      </p:sp>
      <p:sp>
        <p:nvSpPr>
          <p:cNvPr id="28" name="TextBox 1"/>
          <p:cNvSpPr txBox="1"/>
          <p:nvPr/>
        </p:nvSpPr>
        <p:spPr>
          <a:xfrm>
            <a:off x="1586237" y="2027201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-3%</a:t>
            </a:r>
            <a:endParaRPr lang="pt-PT" sz="1100" dirty="0"/>
          </a:p>
        </p:txBody>
      </p:sp>
      <p:sp>
        <p:nvSpPr>
          <p:cNvPr id="29" name="TextBox 1"/>
          <p:cNvSpPr txBox="1"/>
          <p:nvPr/>
        </p:nvSpPr>
        <p:spPr>
          <a:xfrm>
            <a:off x="3007492" y="2136991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2%</a:t>
            </a:r>
            <a:endParaRPr lang="pt-PT" sz="1100" dirty="0"/>
          </a:p>
        </p:txBody>
      </p:sp>
      <p:sp>
        <p:nvSpPr>
          <p:cNvPr id="30" name="TextBox 1"/>
          <p:cNvSpPr txBox="1"/>
          <p:nvPr/>
        </p:nvSpPr>
        <p:spPr>
          <a:xfrm>
            <a:off x="4428747" y="2103610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-16%</a:t>
            </a:r>
            <a:endParaRPr lang="pt-PT" sz="1100" dirty="0"/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00000000-0008-0000-5C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1587576"/>
              </p:ext>
            </p:extLst>
          </p:nvPr>
        </p:nvGraphicFramePr>
        <p:xfrm>
          <a:off x="701781" y="4567031"/>
          <a:ext cx="5287246" cy="201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TextBox 1"/>
          <p:cNvSpPr txBox="1"/>
          <p:nvPr/>
        </p:nvSpPr>
        <p:spPr>
          <a:xfrm>
            <a:off x="1554392" y="5467914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-42%</a:t>
            </a:r>
            <a:endParaRPr lang="pt-PT" sz="1100" dirty="0"/>
          </a:p>
        </p:txBody>
      </p:sp>
      <p:sp>
        <p:nvSpPr>
          <p:cNvPr id="33" name="TextBox 1"/>
          <p:cNvSpPr txBox="1"/>
          <p:nvPr/>
        </p:nvSpPr>
        <p:spPr>
          <a:xfrm>
            <a:off x="2995805" y="5328985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134</a:t>
            </a:r>
            <a:r>
              <a:rPr lang="pt-PT" sz="1100" dirty="0" smtClean="0"/>
              <a:t>%</a:t>
            </a:r>
            <a:endParaRPr lang="pt-PT" sz="1100" dirty="0"/>
          </a:p>
        </p:txBody>
      </p:sp>
      <p:sp>
        <p:nvSpPr>
          <p:cNvPr id="34" name="TextBox 1"/>
          <p:cNvSpPr txBox="1"/>
          <p:nvPr/>
        </p:nvSpPr>
        <p:spPr>
          <a:xfrm>
            <a:off x="4428747" y="5786192"/>
            <a:ext cx="416560" cy="214316"/>
          </a:xfrm>
          <a:prstGeom prst="rect">
            <a:avLst/>
          </a:prstGeom>
        </p:spPr>
        <p:txBody>
          <a:bodyPr wrap="square" lIns="0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 smtClean="0"/>
              <a:t>-96%</a:t>
            </a:r>
            <a:endParaRPr lang="pt-PT" sz="1100" dirty="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00000000-0008-0000-5C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751794"/>
              </p:ext>
            </p:extLst>
          </p:nvPr>
        </p:nvGraphicFramePr>
        <p:xfrm>
          <a:off x="6644639" y="4566413"/>
          <a:ext cx="5258485" cy="2017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23727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Perspetiva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Próximos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Meses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Abastecimento do Sistema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29076" y="1134298"/>
            <a:ext cx="2257324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Janeiro</a:t>
            </a:r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90290"/>
              </p:ext>
            </p:extLst>
          </p:nvPr>
        </p:nvGraphicFramePr>
        <p:xfrm>
          <a:off x="199184" y="1729800"/>
          <a:ext cx="2413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388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solidFill>
                            <a:schemeClr val="tx1"/>
                          </a:solidFill>
                        </a:rPr>
                        <a:t>Terminal de GNL</a:t>
                      </a:r>
                      <a:endParaRPr lang="pt-PT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200" dirty="0" smtClean="0"/>
                        <a:t>        Chegada Navios (#)</a:t>
                      </a:r>
                      <a:endParaRPr lang="pt-PT" sz="1200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Chegada Navios (GWh)</a:t>
                      </a:r>
                      <a:endParaRPr lang="pt-P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Regaseificação</a:t>
                      </a:r>
                      <a:endParaRPr lang="pt-P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407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Armazenamento Subterrâneo</a:t>
                      </a:r>
                      <a:endParaRPr lang="pt-PT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VIP (ESP-&gt;PT)</a:t>
                      </a:r>
                      <a:endParaRPr lang="pt-PT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251195"/>
              </p:ext>
            </p:extLst>
          </p:nvPr>
        </p:nvGraphicFramePr>
        <p:xfrm>
          <a:off x="3319764" y="173509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4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+33%]</a:t>
                      </a:r>
                      <a:endParaRPr lang="pt-PT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3 544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=+22%]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3 901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=-8%]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252 GWh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=+300%]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252 GWh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=-38%]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99184" y="1129008"/>
            <a:ext cx="2413388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Vias de Abastecimento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9183" y="4323538"/>
            <a:ext cx="11774281" cy="2977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Evolução Existências TGNL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500990" y="1140198"/>
            <a:ext cx="2266635" cy="360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Março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378450" y="1124499"/>
            <a:ext cx="2321617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Fevereiro</a:t>
            </a:r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088307"/>
              </p:ext>
            </p:extLst>
          </p:nvPr>
        </p:nvGraphicFramePr>
        <p:xfrm>
          <a:off x="6369140" y="1729800"/>
          <a:ext cx="233092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928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4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0%]</a:t>
                      </a:r>
                      <a:endParaRPr lang="pt-PT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3 764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=-2%]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3 772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=-11%]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191 GWh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=-87%]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349161"/>
              </p:ext>
            </p:extLst>
          </p:nvPr>
        </p:nvGraphicFramePr>
        <p:xfrm>
          <a:off x="9500990" y="172980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6  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24/23 =+50</a:t>
                      </a:r>
                      <a:r>
                        <a:rPr lang="pt-PT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%]</a:t>
                      </a:r>
                      <a:endParaRPr lang="pt-PT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5 877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=+62%]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5 173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=+22%]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183 GWh  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24/23=-83%]</a:t>
                      </a:r>
                      <a:endParaRPr lang="pt-PT" sz="10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12643697" y="1096847"/>
            <a:ext cx="2381050" cy="360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Janeiro</a:t>
            </a:r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538452"/>
              </p:ext>
            </p:extLst>
          </p:nvPr>
        </p:nvGraphicFramePr>
        <p:xfrm>
          <a:off x="12689765" y="1686449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5  </a:t>
                      </a:r>
                      <a:r>
                        <a:rPr lang="pt-PT" sz="1000" dirty="0" smtClean="0"/>
                        <a:t>[</a:t>
                      </a:r>
                      <a:r>
                        <a:rPr lang="el-GR" sz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23/22=+</a:t>
                      </a:r>
                      <a:r>
                        <a:rPr lang="pt-PT" sz="1000" baseline="0" dirty="0" smtClean="0">
                          <a:solidFill>
                            <a:schemeClr val="dk1"/>
                          </a:solidFill>
                        </a:rPr>
                        <a:t>67</a:t>
                      </a:r>
                      <a:r>
                        <a:rPr lang="pt-PT" sz="1000" dirty="0" smtClean="0"/>
                        <a:t>%]</a:t>
                      </a:r>
                      <a:endParaRPr lang="pt-PT" sz="1000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4 751 GWh  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23/22=+63%]</a:t>
                      </a:r>
                      <a:endParaRPr lang="pt-PT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4 960 GWh  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23/22=+17%]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183 GWh  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23/22=-9%]</a:t>
                      </a:r>
                      <a:endParaRPr lang="pt-PT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0000000-0008-0000-5C00-00001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937928"/>
              </p:ext>
            </p:extLst>
          </p:nvPr>
        </p:nvGraphicFramePr>
        <p:xfrm>
          <a:off x="2970266" y="4688881"/>
          <a:ext cx="2764193" cy="2072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00000000-0008-0000-5C00-00001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150032"/>
              </p:ext>
            </p:extLst>
          </p:nvPr>
        </p:nvGraphicFramePr>
        <p:xfrm>
          <a:off x="6032584" y="4688881"/>
          <a:ext cx="2920915" cy="2072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00000000-0008-0000-5C00-00001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963708"/>
              </p:ext>
            </p:extLst>
          </p:nvPr>
        </p:nvGraphicFramePr>
        <p:xfrm>
          <a:off x="9251624" y="4688881"/>
          <a:ext cx="2721841" cy="2072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597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4E33AA2F-E082-0649-B311-FE01906CE3E6}"/>
              </a:ext>
            </a:extLst>
          </p:cNvPr>
          <p:cNvSpPr txBox="1">
            <a:spLocks/>
          </p:cNvSpPr>
          <p:nvPr/>
        </p:nvSpPr>
        <p:spPr>
          <a:xfrm>
            <a:off x="2669854" y="2601598"/>
            <a:ext cx="6833042" cy="105892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 algn="ctr">
              <a:spcBef>
                <a:spcPts val="55"/>
              </a:spcBef>
            </a:pPr>
            <a:r>
              <a:rPr lang="en-GB" spc="-1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pc="5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pc="9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pc="-2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pc="-248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pc="-6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pc="-52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1D85771-8861-8447-83C0-9AA5C17FF715}"/>
              </a:ext>
            </a:extLst>
          </p:cNvPr>
          <p:cNvSpPr txBox="1"/>
          <p:nvPr/>
        </p:nvSpPr>
        <p:spPr>
          <a:xfrm>
            <a:off x="4009736" y="3575976"/>
            <a:ext cx="4172527" cy="50896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 algn="ctr">
              <a:spcBef>
                <a:spcPts val="76"/>
              </a:spcBef>
            </a:pPr>
            <a:r>
              <a:rPr sz="3244" b="1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sz="3244" b="1" spc="3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44" b="1" spc="-15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sz="324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4759"/>
              </p:ext>
            </p:extLst>
          </p:nvPr>
        </p:nvGraphicFramePr>
        <p:xfrm>
          <a:off x="251761" y="5792692"/>
          <a:ext cx="8613606" cy="93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7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8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800">
                <a:tc>
                  <a:txBody>
                    <a:bodyPr/>
                    <a:lstStyle/>
                    <a:p>
                      <a:pPr algn="l"/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Aviso: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reprodução ou comunicação, escrita ou verbal, ainda que parcial, deste documento, sem aprovação prévia da 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REN, SGPS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 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estritamente proibida e punida nos </a:t>
                      </a: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termos 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 lei. </a:t>
                      </a: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 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informações contidas neste documento são propriedade da REN. Versões impressas deste documento podem não estar atualizadas e este </a:t>
                      </a: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documento 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assume </a:t>
                      </a: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 de “Cópia não controlada”.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20230118</a:t>
                      </a:r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Proprietário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OGGS/DSG</a:t>
                      </a:r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Versão: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v1.0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Aprovado 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Classificação: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Restrito</a:t>
                      </a:r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Lista 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distribuição:</a:t>
                      </a: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6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7593" y="4454887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 smtClean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OPERAÇÃO DO SISTEMA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995A25DE-45D2-2348-B44B-FE96E062EBBA}"/>
              </a:ext>
            </a:extLst>
          </p:cNvPr>
          <p:cNvSpPr txBox="1"/>
          <p:nvPr/>
        </p:nvSpPr>
        <p:spPr>
          <a:xfrm>
            <a:off x="6470173" y="1593466"/>
            <a:ext cx="1315289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FEE9CD26-AB86-AA44-B602-01A2426DEC92}"/>
              </a:ext>
            </a:extLst>
          </p:cNvPr>
          <p:cNvSpPr txBox="1"/>
          <p:nvPr/>
        </p:nvSpPr>
        <p:spPr>
          <a:xfrm>
            <a:off x="730346" y="1593466"/>
            <a:ext cx="1312422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EB12DA91-6669-3E46-ABE9-A520FA495F61}"/>
              </a:ext>
            </a:extLst>
          </p:cNvPr>
          <p:cNvGraphicFramePr/>
          <p:nvPr>
            <p:extLst/>
          </p:nvPr>
        </p:nvGraphicFramePr>
        <p:xfrm>
          <a:off x="1637762" y="2286738"/>
          <a:ext cx="2760956" cy="2649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BALANÇO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(janeiro – dezembro)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2" descr="Portugal Map 3D Printing Model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5862912" cy="32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6433154" y="3132471"/>
          <a:ext cx="3200401" cy="2040784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45437544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8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 smtClean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Saídas</a:t>
                      </a:r>
                      <a:endParaRPr lang="pt-PT" sz="18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PT" sz="1200" b="1" dirty="0" smtClean="0">
                          <a:latin typeface="Noe Display" panose="020A0500090400000002"/>
                        </a:rPr>
                        <a:t>Terminal de GNL</a:t>
                      </a:r>
                      <a:endParaRPr lang="pt-PT" sz="1200" b="0" i="0" u="none" strike="noStrike" dirty="0"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Cargas</a:t>
                      </a:r>
                      <a:r>
                        <a:rPr lang="pt-PT" sz="1200" b="0" i="0" u="none" strike="noStrike" baseline="0" dirty="0" smtClean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l" fontAlgn="ctr"/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Camiões-cisterna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 smtClean="0">
                          <a:effectLst/>
                          <a:latin typeface="Noe Display" panose="020A0500090400000002"/>
                        </a:rPr>
                        <a:t>Rede de Transporte</a:t>
                      </a:r>
                      <a:endParaRPr lang="pt-PT" sz="1200" b="1" i="0" u="none" strike="noStrike" dirty="0"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Clientes Diretos - AP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00586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Distribuição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689834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Interligações - VIP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459735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Total</a:t>
                      </a:r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/>
          </p:nvPr>
        </p:nvGraphicFramePr>
        <p:xfrm>
          <a:off x="7577525" y="1415084"/>
          <a:ext cx="2008855" cy="1283728"/>
        </p:xfrm>
        <a:graphic>
          <a:graphicData uri="http://schemas.openxmlformats.org/drawingml/2006/table">
            <a:tbl>
              <a:tblPr/>
              <a:tblGrid>
                <a:gridCol w="2008855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 smtClean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</a:rPr>
                        <a:t>Entradas</a:t>
                      </a:r>
                      <a:endParaRPr lang="pt-PT" sz="12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Descargas</a:t>
                      </a:r>
                      <a:r>
                        <a:rPr lang="pt-PT" sz="1200" b="0" i="0" u="none" strike="noStrike" baseline="0" dirty="0" smtClean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Interligações - VIP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Total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2702087" y="1905000"/>
            <a:ext cx="1205648" cy="1905000"/>
            <a:chOff x="2702087" y="1905000"/>
            <a:chExt cx="1205648" cy="1905000"/>
          </a:xfrm>
        </p:grpSpPr>
        <p:sp>
          <p:nvSpPr>
            <p:cNvPr id="45" name="Freeform 44"/>
            <p:cNvSpPr/>
            <p:nvPr/>
          </p:nvSpPr>
          <p:spPr>
            <a:xfrm>
              <a:off x="2712720" y="1905000"/>
              <a:ext cx="845820" cy="1905000"/>
            </a:xfrm>
            <a:custGeom>
              <a:avLst/>
              <a:gdLst>
                <a:gd name="connsiteX0" fmla="*/ 0 w 845820"/>
                <a:gd name="connsiteY0" fmla="*/ 1905000 h 1905000"/>
                <a:gd name="connsiteX1" fmla="*/ 236220 w 845820"/>
                <a:gd name="connsiteY1" fmla="*/ 1623060 h 1905000"/>
                <a:gd name="connsiteX2" fmla="*/ 266700 w 845820"/>
                <a:gd name="connsiteY2" fmla="*/ 1478280 h 1905000"/>
                <a:gd name="connsiteX3" fmla="*/ 114300 w 845820"/>
                <a:gd name="connsiteY3" fmla="*/ 1485900 h 1905000"/>
                <a:gd name="connsiteX4" fmla="*/ 205740 w 845820"/>
                <a:gd name="connsiteY4" fmla="*/ 1219200 h 1905000"/>
                <a:gd name="connsiteX5" fmla="*/ 320040 w 845820"/>
                <a:gd name="connsiteY5" fmla="*/ 922020 h 1905000"/>
                <a:gd name="connsiteX6" fmla="*/ 647700 w 845820"/>
                <a:gd name="connsiteY6" fmla="*/ 655320 h 1905000"/>
                <a:gd name="connsiteX7" fmla="*/ 701040 w 845820"/>
                <a:gd name="connsiteY7" fmla="*/ 358140 h 1905000"/>
                <a:gd name="connsiteX8" fmla="*/ 845820 w 845820"/>
                <a:gd name="connsiteY8" fmla="*/ 0 h 1905000"/>
                <a:gd name="connsiteX9" fmla="*/ 845820 w 845820"/>
                <a:gd name="connsiteY9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5820" h="1905000">
                  <a:moveTo>
                    <a:pt x="0" y="1905000"/>
                  </a:moveTo>
                  <a:cubicBezTo>
                    <a:pt x="95885" y="1799590"/>
                    <a:pt x="191770" y="1694180"/>
                    <a:pt x="236220" y="1623060"/>
                  </a:cubicBezTo>
                  <a:cubicBezTo>
                    <a:pt x="280670" y="1551940"/>
                    <a:pt x="287020" y="1501140"/>
                    <a:pt x="266700" y="1478280"/>
                  </a:cubicBezTo>
                  <a:cubicBezTo>
                    <a:pt x="246380" y="1455420"/>
                    <a:pt x="124460" y="1529080"/>
                    <a:pt x="114300" y="1485900"/>
                  </a:cubicBezTo>
                  <a:cubicBezTo>
                    <a:pt x="104140" y="1442720"/>
                    <a:pt x="171450" y="1313180"/>
                    <a:pt x="205740" y="1219200"/>
                  </a:cubicBezTo>
                  <a:cubicBezTo>
                    <a:pt x="240030" y="1125220"/>
                    <a:pt x="246380" y="1016000"/>
                    <a:pt x="320040" y="922020"/>
                  </a:cubicBezTo>
                  <a:cubicBezTo>
                    <a:pt x="393700" y="828040"/>
                    <a:pt x="584200" y="749300"/>
                    <a:pt x="647700" y="655320"/>
                  </a:cubicBezTo>
                  <a:cubicBezTo>
                    <a:pt x="711200" y="561340"/>
                    <a:pt x="668020" y="467360"/>
                    <a:pt x="701040" y="358140"/>
                  </a:cubicBezTo>
                  <a:cubicBezTo>
                    <a:pt x="734060" y="248920"/>
                    <a:pt x="845820" y="0"/>
                    <a:pt x="845820" y="0"/>
                  </a:cubicBezTo>
                  <a:lnTo>
                    <a:pt x="845820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rgbClr val="FF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 rot="20950537">
              <a:off x="2702087" y="3202172"/>
              <a:ext cx="195262" cy="57428"/>
            </a:xfrm>
            <a:custGeom>
              <a:avLst/>
              <a:gdLst>
                <a:gd name="connsiteX0" fmla="*/ 195262 w 195262"/>
                <a:gd name="connsiteY0" fmla="*/ 5040 h 57428"/>
                <a:gd name="connsiteX1" fmla="*/ 66675 w 195262"/>
                <a:gd name="connsiteY1" fmla="*/ 5040 h 57428"/>
                <a:gd name="connsiteX2" fmla="*/ 0 w 195262"/>
                <a:gd name="connsiteY2" fmla="*/ 57428 h 57428"/>
                <a:gd name="connsiteX3" fmla="*/ 0 w 195262"/>
                <a:gd name="connsiteY3" fmla="*/ 57428 h 5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57428">
                  <a:moveTo>
                    <a:pt x="195262" y="5040"/>
                  </a:moveTo>
                  <a:cubicBezTo>
                    <a:pt x="147240" y="674"/>
                    <a:pt x="99219" y="-3691"/>
                    <a:pt x="66675" y="5040"/>
                  </a:cubicBezTo>
                  <a:cubicBezTo>
                    <a:pt x="34131" y="13771"/>
                    <a:pt x="0" y="57428"/>
                    <a:pt x="0" y="57428"/>
                  </a:cubicBezTo>
                  <a:lnTo>
                    <a:pt x="0" y="57428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081338" y="2676525"/>
              <a:ext cx="747712" cy="676275"/>
            </a:xfrm>
            <a:custGeom>
              <a:avLst/>
              <a:gdLst>
                <a:gd name="connsiteX0" fmla="*/ 747712 w 747712"/>
                <a:gd name="connsiteY0" fmla="*/ 676275 h 676275"/>
                <a:gd name="connsiteX1" fmla="*/ 519112 w 747712"/>
                <a:gd name="connsiteY1" fmla="*/ 576263 h 676275"/>
                <a:gd name="connsiteX2" fmla="*/ 347662 w 747712"/>
                <a:gd name="connsiteY2" fmla="*/ 366713 h 676275"/>
                <a:gd name="connsiteX3" fmla="*/ 147637 w 747712"/>
                <a:gd name="connsiteY3" fmla="*/ 238125 h 676275"/>
                <a:gd name="connsiteX4" fmla="*/ 42862 w 747712"/>
                <a:gd name="connsiteY4" fmla="*/ 66675 h 676275"/>
                <a:gd name="connsiteX5" fmla="*/ 0 w 747712"/>
                <a:gd name="connsiteY5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7712" h="676275">
                  <a:moveTo>
                    <a:pt x="747712" y="676275"/>
                  </a:moveTo>
                  <a:cubicBezTo>
                    <a:pt x="666749" y="652066"/>
                    <a:pt x="585787" y="627857"/>
                    <a:pt x="519112" y="576263"/>
                  </a:cubicBezTo>
                  <a:cubicBezTo>
                    <a:pt x="452437" y="524669"/>
                    <a:pt x="409575" y="423069"/>
                    <a:pt x="347662" y="366713"/>
                  </a:cubicBezTo>
                  <a:cubicBezTo>
                    <a:pt x="285749" y="310357"/>
                    <a:pt x="198437" y="288131"/>
                    <a:pt x="147637" y="238125"/>
                  </a:cubicBezTo>
                  <a:cubicBezTo>
                    <a:pt x="96837" y="188119"/>
                    <a:pt x="67468" y="106362"/>
                    <a:pt x="42862" y="66675"/>
                  </a:cubicBezTo>
                  <a:cubicBezTo>
                    <a:pt x="18256" y="26988"/>
                    <a:pt x="9128" y="1349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3328988" y="2493226"/>
              <a:ext cx="578747" cy="773849"/>
            </a:xfrm>
            <a:custGeom>
              <a:avLst/>
              <a:gdLst>
                <a:gd name="connsiteX0" fmla="*/ 0 w 578747"/>
                <a:gd name="connsiteY0" fmla="*/ 107099 h 773849"/>
                <a:gd name="connsiteX1" fmla="*/ 109537 w 578747"/>
                <a:gd name="connsiteY1" fmla="*/ 102337 h 773849"/>
                <a:gd name="connsiteX2" fmla="*/ 233362 w 578747"/>
                <a:gd name="connsiteY2" fmla="*/ 83287 h 773849"/>
                <a:gd name="connsiteX3" fmla="*/ 414337 w 578747"/>
                <a:gd name="connsiteY3" fmla="*/ 2324 h 773849"/>
                <a:gd name="connsiteX4" fmla="*/ 561975 w 578747"/>
                <a:gd name="connsiteY4" fmla="*/ 35662 h 773849"/>
                <a:gd name="connsiteX5" fmla="*/ 552450 w 578747"/>
                <a:gd name="connsiteY5" fmla="*/ 173774 h 773849"/>
                <a:gd name="connsiteX6" fmla="*/ 357187 w 578747"/>
                <a:gd name="connsiteY6" fmla="*/ 321412 h 773849"/>
                <a:gd name="connsiteX7" fmla="*/ 295275 w 578747"/>
                <a:gd name="connsiteY7" fmla="*/ 502387 h 773849"/>
                <a:gd name="connsiteX8" fmla="*/ 280987 w 578747"/>
                <a:gd name="connsiteY8" fmla="*/ 773849 h 77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747" h="773849">
                  <a:moveTo>
                    <a:pt x="0" y="107099"/>
                  </a:moveTo>
                  <a:cubicBezTo>
                    <a:pt x="35322" y="106702"/>
                    <a:pt x="70644" y="106306"/>
                    <a:pt x="109537" y="102337"/>
                  </a:cubicBezTo>
                  <a:cubicBezTo>
                    <a:pt x="148430" y="98368"/>
                    <a:pt x="182562" y="99956"/>
                    <a:pt x="233362" y="83287"/>
                  </a:cubicBezTo>
                  <a:cubicBezTo>
                    <a:pt x="284162" y="66618"/>
                    <a:pt x="359568" y="10261"/>
                    <a:pt x="414337" y="2324"/>
                  </a:cubicBezTo>
                  <a:cubicBezTo>
                    <a:pt x="469106" y="-5613"/>
                    <a:pt x="538956" y="7087"/>
                    <a:pt x="561975" y="35662"/>
                  </a:cubicBezTo>
                  <a:cubicBezTo>
                    <a:pt x="584994" y="64237"/>
                    <a:pt x="586581" y="126149"/>
                    <a:pt x="552450" y="173774"/>
                  </a:cubicBezTo>
                  <a:cubicBezTo>
                    <a:pt x="518319" y="221399"/>
                    <a:pt x="400049" y="266643"/>
                    <a:pt x="357187" y="321412"/>
                  </a:cubicBezTo>
                  <a:cubicBezTo>
                    <a:pt x="314325" y="376181"/>
                    <a:pt x="307975" y="426981"/>
                    <a:pt x="295275" y="502387"/>
                  </a:cubicBezTo>
                  <a:cubicBezTo>
                    <a:pt x="282575" y="577793"/>
                    <a:pt x="281781" y="675821"/>
                    <a:pt x="280987" y="77384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3328988" y="2283619"/>
              <a:ext cx="78581" cy="51408"/>
            </a:xfrm>
            <a:custGeom>
              <a:avLst/>
              <a:gdLst>
                <a:gd name="connsiteX0" fmla="*/ 97631 w 97631"/>
                <a:gd name="connsiteY0" fmla="*/ 0 h 38100"/>
                <a:gd name="connsiteX1" fmla="*/ 0 w 97631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631" h="38100">
                  <a:moveTo>
                    <a:pt x="97631" y="0"/>
                  </a:moveTo>
                  <a:lnTo>
                    <a:pt x="0" y="3810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50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097406" y="1953433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/>
          <p:cNvGrpSpPr/>
          <p:nvPr/>
        </p:nvGrpSpPr>
        <p:grpSpPr>
          <a:xfrm>
            <a:off x="176850" y="3679195"/>
            <a:ext cx="608127" cy="393272"/>
            <a:chOff x="1363063" y="3505200"/>
            <a:chExt cx="327059" cy="227473"/>
          </a:xfrm>
        </p:grpSpPr>
        <p:pic>
          <p:nvPicPr>
            <p:cNvPr id="52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363063" y="3505200"/>
              <a:ext cx="209309" cy="192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465044" y="3559781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523955" y="3579602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876830" y="2073955"/>
            <a:ext cx="255473" cy="649446"/>
            <a:chOff x="2928225" y="2416784"/>
            <a:chExt cx="117349" cy="359131"/>
          </a:xfrm>
        </p:grpSpPr>
        <p:sp>
          <p:nvSpPr>
            <p:cNvPr id="56" name="Oval 55"/>
            <p:cNvSpPr/>
            <p:nvPr/>
          </p:nvSpPr>
          <p:spPr>
            <a:xfrm rot="16200000">
              <a:off x="295290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302271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 rot="16200000">
              <a:off x="2914806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 flipV="1">
              <a:off x="2984613" y="2473312"/>
              <a:ext cx="1" cy="183434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 rot="16200000">
              <a:off x="288127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V="1">
              <a:off x="295108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2930238" y="2549509"/>
              <a:ext cx="110939" cy="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37099" y="2416784"/>
              <a:ext cx="93547" cy="91877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1363388" y="1934146"/>
            <a:ext cx="1244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Armazenamento</a:t>
            </a:r>
          </a:p>
          <a:p>
            <a:pPr algn="ctr"/>
            <a:r>
              <a:rPr lang="pt-PT" sz="1200" b="1" dirty="0">
                <a:latin typeface="Noe Display" panose="020A0500090400000002"/>
              </a:rPr>
              <a:t>subterrâneo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49716" y="3503407"/>
            <a:ext cx="1259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Terminal de GNL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59437"/>
              </p:ext>
            </p:extLst>
          </p:nvPr>
        </p:nvGraphicFramePr>
        <p:xfrm>
          <a:off x="9662578" y="1407019"/>
          <a:ext cx="973900" cy="1283728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 smtClean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r" fontAlgn="ctr"/>
                      <a:r>
                        <a:rPr lang="pt-PT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  <a:endParaRPr lang="pt-PT" sz="1800" b="1" i="0" u="none" strike="noStrike" dirty="0">
                        <a:solidFill>
                          <a:schemeClr val="bg1"/>
                        </a:solidFill>
                        <a:effectLst/>
                        <a:latin typeface="Noe Display" panose="020A0500090400000002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51 587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3 113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54 700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4424104" y="2667000"/>
            <a:ext cx="10583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VIP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(interligações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Internacionais)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69564" y="3425140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Campo Maior /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Badajoz</a:t>
            </a:r>
          </a:p>
        </p:txBody>
      </p:sp>
      <p:sp>
        <p:nvSpPr>
          <p:cNvPr id="69" name="Arc 68"/>
          <p:cNvSpPr/>
          <p:nvPr/>
        </p:nvSpPr>
        <p:spPr>
          <a:xfrm>
            <a:off x="3256864" y="1742057"/>
            <a:ext cx="1708741" cy="1667557"/>
          </a:xfrm>
          <a:prstGeom prst="arc">
            <a:avLst>
              <a:gd name="adj1" fmla="val 14424465"/>
              <a:gd name="adj2" fmla="val 80225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Arc 69"/>
          <p:cNvSpPr/>
          <p:nvPr/>
        </p:nvSpPr>
        <p:spPr>
          <a:xfrm flipV="1">
            <a:off x="3598481" y="2578113"/>
            <a:ext cx="1233278" cy="847163"/>
          </a:xfrm>
          <a:prstGeom prst="arc">
            <a:avLst>
              <a:gd name="adj1" fmla="val 14652254"/>
              <a:gd name="adj2" fmla="val 19598962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1" name="TextBox 70"/>
          <p:cNvSpPr txBox="1"/>
          <p:nvPr/>
        </p:nvSpPr>
        <p:spPr>
          <a:xfrm>
            <a:off x="2919260" y="1458936"/>
            <a:ext cx="81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Valença do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Minho / </a:t>
            </a:r>
            <a:r>
              <a:rPr lang="pt-PT" sz="1000" dirty="0" err="1">
                <a:solidFill>
                  <a:srgbClr val="0F038A"/>
                </a:solidFill>
              </a:rPr>
              <a:t>Tuy</a:t>
            </a:r>
            <a:endParaRPr lang="pt-PT" sz="1000" dirty="0">
              <a:solidFill>
                <a:srgbClr val="0F038A"/>
              </a:solidFill>
            </a:endParaRPr>
          </a:p>
        </p:txBody>
      </p:sp>
      <p:pic>
        <p:nvPicPr>
          <p:cNvPr id="72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76687" y="2209086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47803"/>
              </p:ext>
            </p:extLst>
          </p:nvPr>
        </p:nvGraphicFramePr>
        <p:xfrm>
          <a:off x="9662578" y="3143355"/>
          <a:ext cx="973900" cy="2023592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94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 smtClean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algn="r" fontAlgn="ctr"/>
                      <a:r>
                        <a:rPr lang="pt-P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26 246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5251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20 819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022644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6 692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334506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55 757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2946305" y="3239470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Rede de</a:t>
            </a:r>
          </a:p>
          <a:p>
            <a:pPr algn="ctr"/>
            <a:r>
              <a:rPr lang="pt-PT" sz="1100" b="1" dirty="0">
                <a:latin typeface="Noe Display" panose="020A0500090400000002"/>
              </a:rPr>
              <a:t>Transporte</a:t>
            </a:r>
          </a:p>
        </p:txBody>
      </p:sp>
      <p:pic>
        <p:nvPicPr>
          <p:cNvPr id="75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109041" y="3665868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88322" y="4691702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278458"/>
              </p:ext>
            </p:extLst>
          </p:nvPr>
        </p:nvGraphicFramePr>
        <p:xfrm>
          <a:off x="1256208" y="2364269"/>
          <a:ext cx="1459826" cy="427684"/>
        </p:xfrm>
        <a:graphic>
          <a:graphicData uri="http://schemas.openxmlformats.org/drawingml/2006/table">
            <a:tbl>
              <a:tblPr/>
              <a:tblGrid>
                <a:gridCol w="834252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2557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Injeção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1 841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Extração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 1 992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8" name="Oval 77"/>
          <p:cNvSpPr/>
          <p:nvPr/>
        </p:nvSpPr>
        <p:spPr>
          <a:xfrm>
            <a:off x="3096321" y="2648407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Oval 78"/>
          <p:cNvSpPr/>
          <p:nvPr/>
        </p:nvSpPr>
        <p:spPr>
          <a:xfrm>
            <a:off x="2672779" y="3746268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082257"/>
              </p:ext>
            </p:extLst>
          </p:nvPr>
        </p:nvGraphicFramePr>
        <p:xfrm>
          <a:off x="889849" y="3927480"/>
          <a:ext cx="1718077" cy="213842"/>
        </p:xfrm>
        <a:graphic>
          <a:graphicData uri="http://schemas.openxmlformats.org/drawingml/2006/table">
            <a:tbl>
              <a:tblPr/>
              <a:tblGrid>
                <a:gridCol w="112394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59413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effectLst/>
                          <a:latin typeface="+mn-lt"/>
                        </a:rPr>
                        <a:t>Regaseificação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 smtClean="0">
                          <a:effectLst/>
                          <a:latin typeface="+mn-lt"/>
                        </a:rPr>
                        <a:t>50 516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1" name="Oval 80"/>
          <p:cNvSpPr/>
          <p:nvPr/>
        </p:nvSpPr>
        <p:spPr>
          <a:xfrm>
            <a:off x="4923668" y="2624900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2" name="TextBox 81"/>
          <p:cNvSpPr txBox="1"/>
          <p:nvPr/>
        </p:nvSpPr>
        <p:spPr>
          <a:xfrm>
            <a:off x="911405" y="2744023"/>
            <a:ext cx="908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 smtClean="0"/>
              <a:t> - 166</a:t>
            </a:r>
            <a:endParaRPr lang="pt-PT" sz="1200" dirty="0"/>
          </a:p>
        </p:txBody>
      </p:sp>
      <p:sp>
        <p:nvSpPr>
          <p:cNvPr id="83" name="Isosceles Triangle 82"/>
          <p:cNvSpPr/>
          <p:nvPr/>
        </p:nvSpPr>
        <p:spPr>
          <a:xfrm flipH="1">
            <a:off x="756628" y="2817227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4" name="TextBox 83"/>
          <p:cNvSpPr txBox="1"/>
          <p:nvPr/>
        </p:nvSpPr>
        <p:spPr>
          <a:xfrm>
            <a:off x="431959" y="4110379"/>
            <a:ext cx="47712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 smtClean="0"/>
              <a:t>- </a:t>
            </a:r>
            <a:r>
              <a:rPr lang="pt-PT" sz="1200" dirty="0" smtClean="0"/>
              <a:t>983</a:t>
            </a:r>
            <a:endParaRPr lang="pt-PT" sz="1200" dirty="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830576"/>
              </p:ext>
            </p:extLst>
          </p:nvPr>
        </p:nvGraphicFramePr>
        <p:xfrm>
          <a:off x="2011791" y="4782842"/>
          <a:ext cx="2120893" cy="213842"/>
        </p:xfrm>
        <a:graphic>
          <a:graphicData uri="http://schemas.openxmlformats.org/drawingml/2006/table">
            <a:tbl>
              <a:tblPr/>
              <a:tblGrid>
                <a:gridCol w="164581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475082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Perdas e autoconsumos: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+70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6" name="Oval 85"/>
          <p:cNvSpPr/>
          <p:nvPr/>
        </p:nvSpPr>
        <p:spPr>
          <a:xfrm>
            <a:off x="3510182" y="1864072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7" name="Oval 86"/>
          <p:cNvSpPr/>
          <p:nvPr/>
        </p:nvSpPr>
        <p:spPr>
          <a:xfrm>
            <a:off x="3789402" y="3311256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210" y="4405333"/>
            <a:ext cx="223367" cy="2581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175" y="4180240"/>
            <a:ext cx="182054" cy="20323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5845" y="3938940"/>
            <a:ext cx="372738" cy="174182"/>
          </a:xfrm>
          <a:prstGeom prst="rect">
            <a:avLst/>
          </a:prstGeom>
        </p:spPr>
      </p:pic>
      <p:pic>
        <p:nvPicPr>
          <p:cNvPr id="93" name="Picture 2" descr="http://www.qca.org.au/getmedia/9797c109-b7bb-4baa-8371-ff8f51ca37e8/final-report-component-of-energy-supply-chain-750px_1.png.aspx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4" r="82016" b="46871"/>
          <a:stretch/>
        </p:blipFill>
        <p:spPr bwMode="auto">
          <a:xfrm>
            <a:off x="9344230" y="4158893"/>
            <a:ext cx="293256" cy="2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180447" y="1067843"/>
            <a:ext cx="591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[</a:t>
            </a:r>
            <a:r>
              <a:rPr lang="pt-PT" sz="1200" dirty="0" err="1"/>
              <a:t>GWh</a:t>
            </a:r>
            <a:r>
              <a:rPr lang="pt-PT" sz="1200" dirty="0"/>
              <a:t>]</a:t>
            </a:r>
          </a:p>
        </p:txBody>
      </p:sp>
      <p:sp>
        <p:nvSpPr>
          <p:cNvPr id="95" name="Isosceles Triangle 94"/>
          <p:cNvSpPr/>
          <p:nvPr/>
        </p:nvSpPr>
        <p:spPr>
          <a:xfrm flipH="1">
            <a:off x="255094" y="4178688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6" name="Oval 95"/>
          <p:cNvSpPr/>
          <p:nvPr/>
        </p:nvSpPr>
        <p:spPr>
          <a:xfrm>
            <a:off x="10558405" y="2573009"/>
            <a:ext cx="566554" cy="55946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rgbClr val="0F038A"/>
                </a:solidFill>
              </a:rPr>
              <a:t>-20%</a:t>
            </a:r>
            <a:endParaRPr lang="pt-PT" sz="1050" b="1" i="1" dirty="0">
              <a:solidFill>
                <a:srgbClr val="0F038A"/>
              </a:solidFill>
            </a:endParaRPr>
          </a:p>
        </p:txBody>
      </p:sp>
      <p:sp>
        <p:nvSpPr>
          <p:cNvPr id="97" name="Oval 96"/>
          <p:cNvSpPr/>
          <p:nvPr/>
        </p:nvSpPr>
        <p:spPr>
          <a:xfrm>
            <a:off x="10558405" y="5065421"/>
            <a:ext cx="566554" cy="5661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rgbClr val="0F038A"/>
                </a:solidFill>
              </a:rPr>
              <a:t>-</a:t>
            </a:r>
            <a:r>
              <a:rPr lang="pt-PT" sz="1050" b="1" i="1" dirty="0" smtClean="0">
                <a:solidFill>
                  <a:srgbClr val="0F038A"/>
                </a:solidFill>
              </a:rPr>
              <a:t>15%</a:t>
            </a:r>
            <a:endParaRPr lang="pt-PT" sz="1050" b="1" i="1" dirty="0">
              <a:solidFill>
                <a:srgbClr val="0F03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7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REDE DE 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468744" y="3724782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468744" y="1177963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436598" y="1177963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6336056" y="117796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36598" y="3742197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36056" y="3742197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37" y="1503155"/>
            <a:ext cx="11137878" cy="1724024"/>
          </a:xfrm>
          <a:prstGeom prst="rect">
            <a:avLst/>
          </a:prstGeom>
        </p:spPr>
      </p:pic>
      <p:sp>
        <p:nvSpPr>
          <p:cNvPr id="105" name="Oval 104"/>
          <p:cNvSpPr/>
          <p:nvPr/>
        </p:nvSpPr>
        <p:spPr>
          <a:xfrm>
            <a:off x="10920713" y="2912146"/>
            <a:ext cx="514404" cy="5475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tx1"/>
                </a:solidFill>
              </a:rPr>
              <a:t>-16 </a:t>
            </a:r>
            <a:r>
              <a:rPr lang="pt-PT" sz="1050" b="1" i="1" dirty="0">
                <a:solidFill>
                  <a:schemeClr val="tx1"/>
                </a:solidFill>
              </a:rPr>
              <a:t>%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537" y="4089205"/>
            <a:ext cx="11137878" cy="1724024"/>
          </a:xfrm>
          <a:prstGeom prst="rect">
            <a:avLst/>
          </a:prstGeom>
        </p:spPr>
      </p:pic>
      <p:sp>
        <p:nvSpPr>
          <p:cNvPr id="107" name="Oval 106"/>
          <p:cNvSpPr/>
          <p:nvPr/>
        </p:nvSpPr>
        <p:spPr>
          <a:xfrm>
            <a:off x="11006295" y="5544601"/>
            <a:ext cx="520918" cy="5372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 smtClean="0">
                <a:solidFill>
                  <a:schemeClr val="tx1"/>
                </a:solidFill>
              </a:rPr>
              <a:t>-15 </a:t>
            </a:r>
            <a:r>
              <a:rPr lang="pt-PT" sz="1050" b="1" i="1" dirty="0">
                <a:solidFill>
                  <a:schemeClr val="tx1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0476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Interligação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VIP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Ibérico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757149"/>
              </p:ext>
            </p:extLst>
          </p:nvPr>
        </p:nvGraphicFramePr>
        <p:xfrm>
          <a:off x="7332564" y="4207377"/>
          <a:ext cx="4629870" cy="1253083"/>
        </p:xfrm>
        <a:graphic>
          <a:graphicData uri="http://schemas.openxmlformats.org/drawingml/2006/table">
            <a:tbl>
              <a:tblPr/>
              <a:tblGrid>
                <a:gridCol w="979395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34412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5950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02859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625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Entradas</a:t>
                      </a:r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25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8 385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6 823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+23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25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6 460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5 858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+10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607422"/>
                  </a:ext>
                </a:extLst>
              </a:tr>
              <a:tr h="2625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3 113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4 708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  -34%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21393"/>
              </p:ext>
            </p:extLst>
          </p:nvPr>
        </p:nvGraphicFramePr>
        <p:xfrm>
          <a:off x="7332564" y="5645087"/>
          <a:ext cx="4629870" cy="1052864"/>
        </p:xfrm>
        <a:graphic>
          <a:graphicData uri="http://schemas.openxmlformats.org/drawingml/2006/table">
            <a:tbl>
              <a:tblPr/>
              <a:tblGrid>
                <a:gridCol w="979395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34412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85521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5950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6321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321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10 285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6 450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+59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321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10 032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4 676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+115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186197"/>
                  </a:ext>
                </a:extLst>
              </a:tr>
              <a:tr h="26321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6 692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3 523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+90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70388" y="40077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28116" y="2031796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TextBox 34"/>
          <p:cNvSpPr txBox="1"/>
          <p:nvPr/>
        </p:nvSpPr>
        <p:spPr>
          <a:xfrm>
            <a:off x="4881207" y="4007723"/>
            <a:ext cx="1433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</a:t>
            </a:r>
            <a:r>
              <a:rPr lang="pt-PT" sz="1400" b="1" dirty="0" smtClean="0"/>
              <a:t>alores máximos</a:t>
            </a:r>
            <a:endParaRPr lang="pt-PT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83289" y="4449969"/>
            <a:ext cx="302937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/>
              <a:t>(ES -&gt; PT)</a:t>
            </a:r>
          </a:p>
          <a:p>
            <a:endParaRPr lang="pt-PT" sz="500" dirty="0"/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Contratação: 80 GWh (55,4% CDFC)</a:t>
            </a: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 : 75,5 GWh (52,4% CDFC)</a:t>
            </a: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Físico: 75,2 GWh (52% CDFC)</a:t>
            </a:r>
          </a:p>
          <a:p>
            <a:endParaRPr lang="pt-PT" sz="1300" dirty="0" smtClean="0"/>
          </a:p>
          <a:p>
            <a:r>
              <a:rPr lang="pt-PT" sz="1200" b="1" dirty="0" smtClean="0"/>
              <a:t>(PT -&gt; ES)</a:t>
            </a:r>
          </a:p>
          <a:p>
            <a:endParaRPr lang="pt-PT" sz="500" dirty="0"/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Contratação: 80 </a:t>
            </a:r>
            <a:r>
              <a:rPr lang="pt-PT" sz="1200" dirty="0"/>
              <a:t>GWh </a:t>
            </a:r>
            <a:r>
              <a:rPr lang="pt-PT" sz="1200" dirty="0" smtClean="0"/>
              <a:t>(100% CDFC)</a:t>
            </a: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Utilização: 80,0 </a:t>
            </a:r>
            <a:r>
              <a:rPr lang="pt-PT" sz="1200" dirty="0"/>
              <a:t>GWh </a:t>
            </a:r>
            <a:r>
              <a:rPr lang="pt-PT" sz="1200" dirty="0" smtClean="0"/>
              <a:t>(100% CDFC)</a:t>
            </a: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lang="pt-PT" sz="1200" dirty="0" smtClean="0"/>
              <a:t>Físico máximo: 77,4 GWh (97% CDFC)</a:t>
            </a:r>
            <a:endParaRPr lang="pt-PT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384179" y="1155289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014776" y="110850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graphicFrame>
        <p:nvGraphicFramePr>
          <p:cNvPr id="23" name="Gráfico 11">
            <a:extLst>
              <a:ext uri="{FF2B5EF4-FFF2-40B4-BE49-F238E27FC236}">
                <a16:creationId xmlns:a16="http://schemas.microsoft.com/office/drawing/2014/main" id="{00000000-0008-0000-5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006133"/>
              </p:ext>
            </p:extLst>
          </p:nvPr>
        </p:nvGraphicFramePr>
        <p:xfrm>
          <a:off x="42092" y="1213735"/>
          <a:ext cx="6190267" cy="277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Gráfico 11">
            <a:extLst>
              <a:ext uri="{FF2B5EF4-FFF2-40B4-BE49-F238E27FC236}">
                <a16:creationId xmlns:a16="http://schemas.microsoft.com/office/drawing/2014/main" id="{00000000-0008-0000-5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136955"/>
              </p:ext>
            </p:extLst>
          </p:nvPr>
        </p:nvGraphicFramePr>
        <p:xfrm>
          <a:off x="6232359" y="1170502"/>
          <a:ext cx="5881908" cy="281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áfico 4">
            <a:extLst>
              <a:ext uri="{FF2B5EF4-FFF2-40B4-BE49-F238E27FC236}">
                <a16:creationId xmlns:a16="http://schemas.microsoft.com/office/drawing/2014/main" id="{00000000-0008-0000-5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4627987"/>
              </p:ext>
            </p:extLst>
          </p:nvPr>
        </p:nvGraphicFramePr>
        <p:xfrm>
          <a:off x="127591" y="4255708"/>
          <a:ext cx="3644875" cy="2420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6993715" y="4647925"/>
            <a:ext cx="199696" cy="1843287"/>
            <a:chOff x="3969243" y="5346423"/>
            <a:chExt cx="91697" cy="531303"/>
          </a:xfrm>
        </p:grpSpPr>
        <p:sp>
          <p:nvSpPr>
            <p:cNvPr id="34" name="TextBox 33"/>
            <p:cNvSpPr txBox="1"/>
            <p:nvPr/>
          </p:nvSpPr>
          <p:spPr>
            <a:xfrm>
              <a:off x="3971694" y="5595161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69243" y="5346423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4060940" y="5366484"/>
              <a:ext cx="0" cy="20737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881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- Terminal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0566" y="3918698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Rectangle 44"/>
          <p:cNvSpPr/>
          <p:nvPr/>
        </p:nvSpPr>
        <p:spPr>
          <a:xfrm>
            <a:off x="3642028" y="5384566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4" name="Group 33"/>
          <p:cNvGrpSpPr/>
          <p:nvPr/>
        </p:nvGrpSpPr>
        <p:grpSpPr>
          <a:xfrm>
            <a:off x="6985898" y="4595518"/>
            <a:ext cx="199696" cy="1843287"/>
            <a:chOff x="3969243" y="5346423"/>
            <a:chExt cx="91697" cy="531303"/>
          </a:xfrm>
        </p:grpSpPr>
        <p:sp>
          <p:nvSpPr>
            <p:cNvPr id="35" name="TextBox 34"/>
            <p:cNvSpPr txBox="1"/>
            <p:nvPr/>
          </p:nvSpPr>
          <p:spPr>
            <a:xfrm>
              <a:off x="3971694" y="5595161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69243" y="5346423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4060940" y="5366484"/>
              <a:ext cx="0" cy="20737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663873" y="981104"/>
            <a:ext cx="949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974803" y="981104"/>
            <a:ext cx="927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782665"/>
              </p:ext>
            </p:extLst>
          </p:nvPr>
        </p:nvGraphicFramePr>
        <p:xfrm>
          <a:off x="7329493" y="4155161"/>
          <a:ext cx="4609793" cy="1229406"/>
        </p:xfrm>
        <a:graphic>
          <a:graphicData uri="http://schemas.openxmlformats.org/drawingml/2006/table">
            <a:tbl>
              <a:tblPr/>
              <a:tblGrid>
                <a:gridCol w="975148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82549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82549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82549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55771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0106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Entradas</a:t>
                      </a:r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73 082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73 081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51 279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70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60 372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83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50 516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59 935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82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41633"/>
              </p:ext>
            </p:extLst>
          </p:nvPr>
        </p:nvGraphicFramePr>
        <p:xfrm>
          <a:off x="7338348" y="5610996"/>
          <a:ext cx="4597445" cy="989300"/>
        </p:xfrm>
        <a:graphic>
          <a:graphicData uri="http://schemas.openxmlformats.org/drawingml/2006/table">
            <a:tbl>
              <a:tblPr/>
              <a:tblGrid>
                <a:gridCol w="972536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9269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5348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880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568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+59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606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520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+17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473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013355" y="4125060"/>
            <a:ext cx="289003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/>
              <a:t>RGT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Contratação: 208 GWh (104% CDFC)</a:t>
            </a:r>
            <a:endParaRPr lang="pt-PT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 acima de 200 GWh em 69 dias (19% período);</a:t>
            </a:r>
            <a:endParaRPr lang="pt-PT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 máxima: 199,9 GWh (100% CDFC</a:t>
            </a:r>
            <a:r>
              <a:rPr lang="pt-PT" sz="1200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 acima de 90% da CDFC: 56 dias, 15% do período</a:t>
            </a:r>
          </a:p>
          <a:p>
            <a:endParaRPr lang="pt-PT" sz="1100" dirty="0" smtClean="0"/>
          </a:p>
          <a:p>
            <a:r>
              <a:rPr lang="pt-PT" sz="1200" b="1" dirty="0" smtClean="0"/>
              <a:t>CFT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/>
              <a:t>Contratação: </a:t>
            </a:r>
            <a:r>
              <a:rPr lang="pt-PT" sz="1200" dirty="0" smtClean="0"/>
              <a:t>5,8 </a:t>
            </a:r>
            <a:r>
              <a:rPr lang="pt-PT" sz="1200" dirty="0"/>
              <a:t>GWh (</a:t>
            </a:r>
            <a:r>
              <a:rPr lang="pt-PT" sz="1200" dirty="0" smtClean="0"/>
              <a:t>116% </a:t>
            </a:r>
            <a:r>
              <a:rPr lang="pt-PT" sz="1200" dirty="0"/>
              <a:t>CDFC</a:t>
            </a:r>
            <a:r>
              <a:rPr lang="pt-PT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 máxima: 4,9 GWh (99% CDFC)</a:t>
            </a:r>
            <a:endParaRPr lang="pt-PT" sz="1200" dirty="0"/>
          </a:p>
          <a:p>
            <a:endParaRPr lang="pt-PT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772857" y="3918698"/>
            <a:ext cx="1433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</a:t>
            </a:r>
            <a:r>
              <a:rPr lang="pt-PT" sz="1400" b="1" dirty="0" smtClean="0"/>
              <a:t>alores máximos</a:t>
            </a:r>
            <a:endParaRPr lang="pt-PT" sz="1400" b="1" dirty="0"/>
          </a:p>
        </p:txBody>
      </p:sp>
      <p:graphicFrame>
        <p:nvGraphicFramePr>
          <p:cNvPr id="26" name="Gráfico 11">
            <a:extLst>
              <a:ext uri="{FF2B5EF4-FFF2-40B4-BE49-F238E27FC236}">
                <a16:creationId xmlns:a16="http://schemas.microsoft.com/office/drawing/2014/main" id="{00000000-0008-0000-5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082033"/>
              </p:ext>
            </p:extLst>
          </p:nvPr>
        </p:nvGraphicFramePr>
        <p:xfrm>
          <a:off x="46706" y="1165728"/>
          <a:ext cx="6026176" cy="272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áfico 11">
            <a:extLst>
              <a:ext uri="{FF2B5EF4-FFF2-40B4-BE49-F238E27FC236}">
                <a16:creationId xmlns:a16="http://schemas.microsoft.com/office/drawing/2014/main" id="{00000000-0008-0000-5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0365738"/>
              </p:ext>
            </p:extLst>
          </p:nvPr>
        </p:nvGraphicFramePr>
        <p:xfrm>
          <a:off x="5996373" y="1104129"/>
          <a:ext cx="6084484" cy="2783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00000000-0008-0000-51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440547"/>
              </p:ext>
            </p:extLst>
          </p:nvPr>
        </p:nvGraphicFramePr>
        <p:xfrm>
          <a:off x="154241" y="3918698"/>
          <a:ext cx="3510203" cy="2714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728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– Armazenamento Subterrâneo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5253" y="415219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3" name="Group 42"/>
          <p:cNvGrpSpPr/>
          <p:nvPr/>
        </p:nvGrpSpPr>
        <p:grpSpPr>
          <a:xfrm>
            <a:off x="7136405" y="4520189"/>
            <a:ext cx="362945" cy="2184236"/>
            <a:chOff x="3986446" y="5105234"/>
            <a:chExt cx="289937" cy="1039010"/>
          </a:xfrm>
        </p:grpSpPr>
        <p:sp>
          <p:nvSpPr>
            <p:cNvPr id="44" name="TextBox 43"/>
            <p:cNvSpPr txBox="1"/>
            <p:nvPr/>
          </p:nvSpPr>
          <p:spPr>
            <a:xfrm>
              <a:off x="3986446" y="5105234"/>
              <a:ext cx="138499" cy="214246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900" dirty="0">
                  <a:solidFill>
                    <a:srgbClr val="0F038A"/>
                  </a:solidFill>
                </a:rPr>
                <a:t>extração</a:t>
              </a:r>
              <a:endParaRPr lang="pt-PT" sz="800" dirty="0">
                <a:solidFill>
                  <a:srgbClr val="0F038A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4060940" y="5741473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060940" y="5331689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999384" y="5983528"/>
              <a:ext cx="276999" cy="160716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pt-PT" sz="900" dirty="0">
                  <a:solidFill>
                    <a:srgbClr val="0F038A"/>
                  </a:solidFill>
                </a:rPr>
                <a:t>injeção</a:t>
              </a:r>
              <a:endParaRPr lang="pt-PT" sz="800" dirty="0">
                <a:solidFill>
                  <a:srgbClr val="0F038A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700038" y="1046038"/>
            <a:ext cx="949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novembro</a:t>
            </a:r>
            <a:endParaRPr lang="pt-PT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861854" y="1053679"/>
            <a:ext cx="927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 smtClean="0"/>
              <a:t>dezembro</a:t>
            </a:r>
            <a:endParaRPr lang="pt-PT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719440" y="4152191"/>
            <a:ext cx="1433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</a:t>
            </a:r>
            <a:r>
              <a:rPr lang="pt-PT" sz="1400" b="1" dirty="0" smtClean="0"/>
              <a:t>alores máximos</a:t>
            </a:r>
            <a:endParaRPr lang="pt-PT" sz="1400" b="1" dirty="0"/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510437"/>
              </p:ext>
            </p:extLst>
          </p:nvPr>
        </p:nvGraphicFramePr>
        <p:xfrm>
          <a:off x="7418501" y="4172672"/>
          <a:ext cx="4557909" cy="1319045"/>
        </p:xfrm>
        <a:graphic>
          <a:graphicData uri="http://schemas.openxmlformats.org/drawingml/2006/table">
            <a:tbl>
              <a:tblPr/>
              <a:tblGrid>
                <a:gridCol w="96417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2998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614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63809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2023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smtClean="0">
                          <a:effectLst/>
                          <a:latin typeface="+mn-lt"/>
                        </a:rPr>
                        <a:t>2022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 smtClean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638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Entradas</a:t>
                      </a:r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38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2 613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3 122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38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2 391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2 653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638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1 992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8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1 200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+66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69222"/>
              </p:ext>
            </p:extLst>
          </p:nvPr>
        </p:nvGraphicFramePr>
        <p:xfrm>
          <a:off x="7429609" y="5614441"/>
          <a:ext cx="4545699" cy="1089984"/>
        </p:xfrm>
        <a:graphic>
          <a:graphicData uri="http://schemas.openxmlformats.org/drawingml/2006/table">
            <a:tbl>
              <a:tblPr/>
              <a:tblGrid>
                <a:gridCol w="961590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106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387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7249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 smtClean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% CTM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Contratação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2 581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4 289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-40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Utilização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2 334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32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3 551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41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-34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 smtClean="0">
                          <a:effectLst/>
                          <a:latin typeface="+mn-lt"/>
                        </a:rPr>
                        <a:t>Físico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1 841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25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2 229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26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 smtClean="0">
                          <a:effectLst/>
                          <a:latin typeface="+mn-lt"/>
                        </a:rPr>
                        <a:t>-17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697118" y="4540202"/>
            <a:ext cx="347817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/>
              <a:t>Extração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Contratação: 85,7 GWh (100% CDFC);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Utilização: 85,7 GWh (100% CDFC);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Físico: 73,5 GWh (86% CDFC)</a:t>
            </a:r>
            <a:r>
              <a:rPr lang="pt-PT" b="1" baseline="20000" dirty="0" smtClean="0">
                <a:solidFill>
                  <a:srgbClr val="D96E44"/>
                </a:solidFill>
              </a:rPr>
              <a:t>!</a:t>
            </a:r>
          </a:p>
          <a:p>
            <a:endParaRPr lang="pt-PT" sz="1400" dirty="0" smtClean="0"/>
          </a:p>
          <a:p>
            <a:r>
              <a:rPr lang="pt-PT" sz="1200" b="1" dirty="0" smtClean="0"/>
              <a:t>Injeção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Contratação: 24,2 </a:t>
            </a:r>
            <a:r>
              <a:rPr lang="pt-PT" sz="1200" dirty="0"/>
              <a:t>GWh </a:t>
            </a:r>
            <a:r>
              <a:rPr lang="pt-PT" sz="1200" dirty="0" smtClean="0"/>
              <a:t>(101% CDFC);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Dias contratação máxima: 60 (16% período)</a:t>
            </a:r>
            <a:r>
              <a:rPr lang="pt-PT" b="1" baseline="20000" dirty="0" smtClean="0">
                <a:solidFill>
                  <a:srgbClr val="D96E44"/>
                </a:solidFill>
              </a:rPr>
              <a:t>!</a:t>
            </a:r>
            <a:endParaRPr lang="pt-PT" baseline="20000" dirty="0">
              <a:solidFill>
                <a:srgbClr val="D96E4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Utilização máxima: 24 </a:t>
            </a:r>
            <a:r>
              <a:rPr lang="pt-PT" sz="1200" dirty="0"/>
              <a:t>GWh </a:t>
            </a:r>
            <a:r>
              <a:rPr lang="pt-PT" sz="1200" dirty="0" smtClean="0"/>
              <a:t>(100% CDFC)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200" dirty="0" smtClean="0"/>
              <a:t>Físico: 27,4 GWh (114% CDFC)</a:t>
            </a:r>
            <a:endParaRPr lang="pt-PT" sz="1200" dirty="0"/>
          </a:p>
        </p:txBody>
      </p:sp>
      <p:graphicFrame>
        <p:nvGraphicFramePr>
          <p:cNvPr id="24" name="Gráfico 11">
            <a:extLst>
              <a:ext uri="{FF2B5EF4-FFF2-40B4-BE49-F238E27FC236}">
                <a16:creationId xmlns:a16="http://schemas.microsoft.com/office/drawing/2014/main" id="{00000000-0008-0000-5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9090186"/>
              </p:ext>
            </p:extLst>
          </p:nvPr>
        </p:nvGraphicFramePr>
        <p:xfrm>
          <a:off x="0" y="1286560"/>
          <a:ext cx="6177569" cy="272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Gráfico 11">
            <a:extLst>
              <a:ext uri="{FF2B5EF4-FFF2-40B4-BE49-F238E27FC236}">
                <a16:creationId xmlns:a16="http://schemas.microsoft.com/office/drawing/2014/main" id="{00000000-0008-0000-5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5467975"/>
              </p:ext>
            </p:extLst>
          </p:nvPr>
        </p:nvGraphicFramePr>
        <p:xfrm>
          <a:off x="5940638" y="1219853"/>
          <a:ext cx="6251362" cy="2790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00000000-0008-0000-52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950038"/>
              </p:ext>
            </p:extLst>
          </p:nvPr>
        </p:nvGraphicFramePr>
        <p:xfrm>
          <a:off x="144732" y="4401991"/>
          <a:ext cx="3186509" cy="2447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385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Descargas</a:t>
            </a:r>
            <a:r>
              <a:rPr lang="en-GB" sz="2500" spc="-24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Navios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 smtClean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983" y="4253833"/>
            <a:ext cx="6101018" cy="2120371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5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4026985"/>
              </p:ext>
            </p:extLst>
          </p:nvPr>
        </p:nvGraphicFramePr>
        <p:xfrm>
          <a:off x="291685" y="3447920"/>
          <a:ext cx="3888041" cy="3523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4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0494899"/>
              </p:ext>
            </p:extLst>
          </p:nvPr>
        </p:nvGraphicFramePr>
        <p:xfrm>
          <a:off x="2738041" y="1059854"/>
          <a:ext cx="6715919" cy="306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264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8572</TotalTime>
  <Words>1776</Words>
  <Application>Microsoft Office PowerPoint</Application>
  <PresentationFormat>Widescreen</PresentationFormat>
  <Paragraphs>603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Lota Grotesque</vt:lpstr>
      <vt:lpstr>Lota Grotesque Black</vt:lpstr>
      <vt:lpstr>Lota Grotesque Semi Bold</vt:lpstr>
      <vt:lpstr>Noe Display</vt:lpstr>
      <vt:lpstr>Times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Costa</dc:creator>
  <cp:lastModifiedBy>João Rodrigo Nunes</cp:lastModifiedBy>
  <cp:revision>497</cp:revision>
  <cp:lastPrinted>2024-01-15T12:15:19Z</cp:lastPrinted>
  <dcterms:created xsi:type="dcterms:W3CDTF">2022-03-31T10:59:04Z</dcterms:created>
  <dcterms:modified xsi:type="dcterms:W3CDTF">2024-01-17T00:03:57Z</dcterms:modified>
</cp:coreProperties>
</file>